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45" r:id="rId3"/>
    <p:sldId id="354" r:id="rId4"/>
    <p:sldId id="355" r:id="rId5"/>
    <p:sldId id="375" r:id="rId6"/>
    <p:sldId id="356" r:id="rId7"/>
    <p:sldId id="357" r:id="rId8"/>
    <p:sldId id="358" r:id="rId9"/>
    <p:sldId id="376" r:id="rId10"/>
    <p:sldId id="377" r:id="rId11"/>
    <p:sldId id="378" r:id="rId12"/>
    <p:sldId id="359" r:id="rId13"/>
    <p:sldId id="379" r:id="rId14"/>
    <p:sldId id="380" r:id="rId15"/>
    <p:sldId id="381" r:id="rId16"/>
    <p:sldId id="382" r:id="rId17"/>
    <p:sldId id="367" r:id="rId18"/>
    <p:sldId id="368" r:id="rId19"/>
    <p:sldId id="369" r:id="rId20"/>
    <p:sldId id="373" r:id="rId21"/>
    <p:sldId id="374" r:id="rId22"/>
    <p:sldId id="372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5A38C-075A-4209-98FD-7A070416624F}" v="515" dt="2021-10-05T11:12:59.2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848" autoAdjust="0"/>
  </p:normalViewPr>
  <p:slideViewPr>
    <p:cSldViewPr snapToGrid="0">
      <p:cViewPr varScale="1">
        <p:scale>
          <a:sx n="128" d="100"/>
          <a:sy n="128" d="100"/>
        </p:scale>
        <p:origin x="15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  <pc:docChgLst>
    <pc:chgData name="Rafael Kuffner dos Anjos" userId="3925196f-71a7-46bf-baee-ed570243f2ce" providerId="ADAL" clId="{6405A38C-075A-4209-98FD-7A070416624F}"/>
    <pc:docChg chg="undo custSel addSld delSld modSld">
      <pc:chgData name="Rafael Kuffner dos Anjos" userId="3925196f-71a7-46bf-baee-ed570243f2ce" providerId="ADAL" clId="{6405A38C-075A-4209-98FD-7A070416624F}" dt="2021-11-04T10:02:38.868" v="1903"/>
      <pc:docMkLst>
        <pc:docMk/>
      </pc:docMkLst>
      <pc:sldChg chg="modSp mod">
        <pc:chgData name="Rafael Kuffner dos Anjos" userId="3925196f-71a7-46bf-baee-ed570243f2ce" providerId="ADAL" clId="{6405A38C-075A-4209-98FD-7A070416624F}" dt="2021-11-04T10:01:58.320" v="1899"/>
        <pc:sldMkLst>
          <pc:docMk/>
          <pc:sldMk cId="2250373187" sldId="256"/>
        </pc:sldMkLst>
        <pc:spChg chg="mod">
          <ac:chgData name="Rafael Kuffner dos Anjos" userId="3925196f-71a7-46bf-baee-ed570243f2ce" providerId="ADAL" clId="{6405A38C-075A-4209-98FD-7A070416624F}" dt="2021-11-04T10:01:58.320" v="1899"/>
          <ac:spMkLst>
            <pc:docMk/>
            <pc:sldMk cId="2250373187" sldId="256"/>
            <ac:spMk id="2" creationId="{80B9CD96-C14B-44A5-91B1-55D9A499211B}"/>
          </ac:spMkLst>
        </pc:spChg>
        <pc:spChg chg="mod">
          <ac:chgData name="Rafael Kuffner dos Anjos" userId="3925196f-71a7-46bf-baee-ed570243f2ce" providerId="ADAL" clId="{6405A38C-075A-4209-98FD-7A070416624F}" dt="2021-10-04T19:55:04.938" v="58" actId="20577"/>
          <ac:spMkLst>
            <pc:docMk/>
            <pc:sldMk cId="2250373187" sldId="256"/>
            <ac:spMk id="3" creationId="{DD840BA7-A451-4F23-B148-43665CC7B962}"/>
          </ac:spMkLst>
        </pc:spChg>
      </pc:sldChg>
      <pc:sldChg chg="addSp modSp add mod setBg">
        <pc:chgData name="Rafael Kuffner dos Anjos" userId="3925196f-71a7-46bf-baee-ed570243f2ce" providerId="ADAL" clId="{6405A38C-075A-4209-98FD-7A070416624F}" dt="2021-11-04T10:02:00.472" v="1900"/>
        <pc:sldMkLst>
          <pc:docMk/>
          <pc:sldMk cId="74565847" sldId="345"/>
        </pc:sldMkLst>
        <pc:spChg chg="mod">
          <ac:chgData name="Rafael Kuffner dos Anjos" userId="3925196f-71a7-46bf-baee-ed570243f2ce" providerId="ADAL" clId="{6405A38C-075A-4209-98FD-7A070416624F}" dt="2021-11-04T10:02:00.472" v="1900"/>
          <ac:spMkLst>
            <pc:docMk/>
            <pc:sldMk cId="74565847" sldId="345"/>
            <ac:spMk id="2" creationId="{C37A2236-12B7-484D-8C0F-4CA09D3D2A3A}"/>
          </ac:spMkLst>
        </pc:spChg>
        <pc:spChg chg="mod">
          <ac:chgData name="Rafael Kuffner dos Anjos" userId="3925196f-71a7-46bf-baee-ed570243f2ce" providerId="ADAL" clId="{6405A38C-075A-4209-98FD-7A070416624F}" dt="2021-10-05T08:44:30.769" v="61" actId="26606"/>
          <ac:spMkLst>
            <pc:docMk/>
            <pc:sldMk cId="74565847" sldId="345"/>
            <ac:spMk id="3" creationId="{8AEC2770-1F3E-3143-B003-88804B458DED}"/>
          </ac:spMkLst>
        </pc:spChg>
        <pc:spChg chg="add">
          <ac:chgData name="Rafael Kuffner dos Anjos" userId="3925196f-71a7-46bf-baee-ed570243f2ce" providerId="ADAL" clId="{6405A38C-075A-4209-98FD-7A070416624F}" dt="2021-10-05T08:44:30.769" v="61" actId="26606"/>
          <ac:spMkLst>
            <pc:docMk/>
            <pc:sldMk cId="74565847" sldId="345"/>
            <ac:spMk id="10" creationId="{5E39A796-BE83-48B1-B33F-35C4A32AAB57}"/>
          </ac:spMkLst>
        </pc:spChg>
        <pc:spChg chg="add">
          <ac:chgData name="Rafael Kuffner dos Anjos" userId="3925196f-71a7-46bf-baee-ed570243f2ce" providerId="ADAL" clId="{6405A38C-075A-4209-98FD-7A070416624F}" dt="2021-10-05T08:44:30.769" v="61" actId="26606"/>
          <ac:spMkLst>
            <pc:docMk/>
            <pc:sldMk cId="74565847" sldId="345"/>
            <ac:spMk id="12" creationId="{72F84B47-E267-4194-8194-831DB7B5547F}"/>
          </ac:spMkLst>
        </pc:spChg>
        <pc:picChg chg="add mod">
          <ac:chgData name="Rafael Kuffner dos Anjos" userId="3925196f-71a7-46bf-baee-ed570243f2ce" providerId="ADAL" clId="{6405A38C-075A-4209-98FD-7A070416624F}" dt="2021-10-05T08:44:30.769" v="61" actId="26606"/>
          <ac:picMkLst>
            <pc:docMk/>
            <pc:sldMk cId="74565847" sldId="345"/>
            <ac:picMk id="5" creationId="{EEB46DCF-205A-4CDE-B023-A0AB5D6124CB}"/>
          </ac:picMkLst>
        </pc:picChg>
      </pc:sldChg>
      <pc:sldChg chg="addSp delSp modSp add mod setBg">
        <pc:chgData name="Rafael Kuffner dos Anjos" userId="3925196f-71a7-46bf-baee-ed570243f2ce" providerId="ADAL" clId="{6405A38C-075A-4209-98FD-7A070416624F}" dt="2021-10-05T08:46:12.876" v="78" actId="207"/>
        <pc:sldMkLst>
          <pc:docMk/>
          <pc:sldMk cId="74836128" sldId="354"/>
        </pc:sldMkLst>
        <pc:spChg chg="mod">
          <ac:chgData name="Rafael Kuffner dos Anjos" userId="3925196f-71a7-46bf-baee-ed570243f2ce" providerId="ADAL" clId="{6405A38C-075A-4209-98FD-7A070416624F}" dt="2021-10-05T08:46:12.876" v="78" actId="207"/>
          <ac:spMkLst>
            <pc:docMk/>
            <pc:sldMk cId="74836128" sldId="354"/>
            <ac:spMk id="2" creationId="{C91050B1-3E52-DA46-94D8-4755DDCF7F6C}"/>
          </ac:spMkLst>
        </pc:spChg>
        <pc:spChg chg="add del">
          <ac:chgData name="Rafael Kuffner dos Anjos" userId="3925196f-71a7-46bf-baee-ed570243f2ce" providerId="ADAL" clId="{6405A38C-075A-4209-98FD-7A070416624F}" dt="2021-10-05T08:45:57.442" v="76" actId="26606"/>
          <ac:spMkLst>
            <pc:docMk/>
            <pc:sldMk cId="74836128" sldId="354"/>
            <ac:spMk id="3" creationId="{D1DCE2BF-0193-824C-8009-B3BD9B2DD0DF}"/>
          </ac:spMkLst>
        </pc:spChg>
        <pc:spChg chg="add del">
          <ac:chgData name="Rafael Kuffner dos Anjos" userId="3925196f-71a7-46bf-baee-ed570243f2ce" providerId="ADAL" clId="{6405A38C-075A-4209-98FD-7A070416624F}" dt="2021-10-05T08:45:29.049" v="65" actId="26606"/>
          <ac:spMkLst>
            <pc:docMk/>
            <pc:sldMk cId="74836128" sldId="354"/>
            <ac:spMk id="8" creationId="{777A147A-9ED8-46B4-8660-1B3C2AA880B5}"/>
          </ac:spMkLst>
        </pc:spChg>
        <pc:spChg chg="add del">
          <ac:chgData name="Rafael Kuffner dos Anjos" userId="3925196f-71a7-46bf-baee-ed570243f2ce" providerId="ADAL" clId="{6405A38C-075A-4209-98FD-7A070416624F}" dt="2021-10-05T08:45:27.025" v="63" actId="26606"/>
          <ac:spMkLst>
            <pc:docMk/>
            <pc:sldMk cId="74836128" sldId="354"/>
            <ac:spMk id="9" creationId="{BACC6370-2D7E-4714-9D71-7542949D7D5D}"/>
          </ac:spMkLst>
        </pc:spChg>
        <pc:spChg chg="add del">
          <ac:chgData name="Rafael Kuffner dos Anjos" userId="3925196f-71a7-46bf-baee-ed570243f2ce" providerId="ADAL" clId="{6405A38C-075A-4209-98FD-7A070416624F}" dt="2021-10-05T08:45:29.049" v="65" actId="26606"/>
          <ac:spMkLst>
            <pc:docMk/>
            <pc:sldMk cId="74836128" sldId="354"/>
            <ac:spMk id="10" creationId="{5D6C15A0-C087-4593-8414-2B4EC1CDC3DE}"/>
          </ac:spMkLst>
        </pc:spChg>
        <pc:spChg chg="add del">
          <ac:chgData name="Rafael Kuffner dos Anjos" userId="3925196f-71a7-46bf-baee-ed570243f2ce" providerId="ADAL" clId="{6405A38C-075A-4209-98FD-7A070416624F}" dt="2021-10-05T08:45:27.025" v="63" actId="26606"/>
          <ac:spMkLst>
            <pc:docMk/>
            <pc:sldMk cId="74836128" sldId="354"/>
            <ac:spMk id="11" creationId="{256B2C21-A230-48C0-8DF1-C46611373C44}"/>
          </ac:spMkLst>
        </pc:spChg>
        <pc:spChg chg="add del">
          <ac:chgData name="Rafael Kuffner dos Anjos" userId="3925196f-71a7-46bf-baee-ed570243f2ce" providerId="ADAL" clId="{6405A38C-075A-4209-98FD-7A070416624F}" dt="2021-10-05T08:45:27.025" v="63" actId="26606"/>
          <ac:spMkLst>
            <pc:docMk/>
            <pc:sldMk cId="74836128" sldId="354"/>
            <ac:spMk id="13" creationId="{3847E18C-932D-4C95-AABA-FEC7C9499AD7}"/>
          </ac:spMkLst>
        </pc:spChg>
        <pc:spChg chg="add del">
          <ac:chgData name="Rafael Kuffner dos Anjos" userId="3925196f-71a7-46bf-baee-ed570243f2ce" providerId="ADAL" clId="{6405A38C-075A-4209-98FD-7A070416624F}" dt="2021-10-05T08:45:27.025" v="63" actId="26606"/>
          <ac:spMkLst>
            <pc:docMk/>
            <pc:sldMk cId="74836128" sldId="354"/>
            <ac:spMk id="15" creationId="{3150CB11-0C61-439E-910F-5787759E72A0}"/>
          </ac:spMkLst>
        </pc:spChg>
        <pc:spChg chg="add del">
          <ac:chgData name="Rafael Kuffner dos Anjos" userId="3925196f-71a7-46bf-baee-ed570243f2ce" providerId="ADAL" clId="{6405A38C-075A-4209-98FD-7A070416624F}" dt="2021-10-05T08:45:27.025" v="63" actId="26606"/>
          <ac:spMkLst>
            <pc:docMk/>
            <pc:sldMk cId="74836128" sldId="354"/>
            <ac:spMk id="17" creationId="{43F8A58B-5155-44CE-A5FF-7647B47D0A7A}"/>
          </ac:spMkLst>
        </pc:spChg>
        <pc:spChg chg="add del">
          <ac:chgData name="Rafael Kuffner dos Anjos" userId="3925196f-71a7-46bf-baee-ed570243f2ce" providerId="ADAL" clId="{6405A38C-075A-4209-98FD-7A070416624F}" dt="2021-10-05T08:45:27.025" v="63" actId="26606"/>
          <ac:spMkLst>
            <pc:docMk/>
            <pc:sldMk cId="74836128" sldId="354"/>
            <ac:spMk id="19" creationId="{443F2ACA-E6D6-4028-82DD-F03C262D5DE6}"/>
          </ac:spMkLst>
        </pc:spChg>
        <pc:spChg chg="add del">
          <ac:chgData name="Rafael Kuffner dos Anjos" userId="3925196f-71a7-46bf-baee-ed570243f2ce" providerId="ADAL" clId="{6405A38C-075A-4209-98FD-7A070416624F}" dt="2021-10-05T08:45:29.049" v="65" actId="26606"/>
          <ac:spMkLst>
            <pc:docMk/>
            <pc:sldMk cId="74836128" sldId="354"/>
            <ac:spMk id="21" creationId="{D1DCE2BF-0193-824C-8009-B3BD9B2DD0DF}"/>
          </ac:spMkLst>
        </pc:spChg>
        <pc:spChg chg="add del">
          <ac:chgData name="Rafael Kuffner dos Anjos" userId="3925196f-71a7-46bf-baee-ed570243f2ce" providerId="ADAL" clId="{6405A38C-075A-4209-98FD-7A070416624F}" dt="2021-10-05T08:45:33.679" v="69" actId="26606"/>
          <ac:spMkLst>
            <pc:docMk/>
            <pc:sldMk cId="74836128" sldId="354"/>
            <ac:spMk id="25" creationId="{2E442304-DDBD-4F7B-8017-36BCC863FB40}"/>
          </ac:spMkLst>
        </pc:spChg>
        <pc:spChg chg="add del">
          <ac:chgData name="Rafael Kuffner dos Anjos" userId="3925196f-71a7-46bf-baee-ed570243f2ce" providerId="ADAL" clId="{6405A38C-075A-4209-98FD-7A070416624F}" dt="2021-10-05T08:45:33.679" v="69" actId="26606"/>
          <ac:spMkLst>
            <pc:docMk/>
            <pc:sldMk cId="74836128" sldId="354"/>
            <ac:spMk id="26" creationId="{5E107275-3853-46FD-A241-DE4355A42675}"/>
          </ac:spMkLst>
        </pc:spChg>
        <pc:spChg chg="add del">
          <ac:chgData name="Rafael Kuffner dos Anjos" userId="3925196f-71a7-46bf-baee-ed570243f2ce" providerId="ADAL" clId="{6405A38C-075A-4209-98FD-7A070416624F}" dt="2021-10-05T08:45:53.738" v="71" actId="26606"/>
          <ac:spMkLst>
            <pc:docMk/>
            <pc:sldMk cId="74836128" sldId="354"/>
            <ac:spMk id="29" creationId="{BACC6370-2D7E-4714-9D71-7542949D7D5D}"/>
          </ac:spMkLst>
        </pc:spChg>
        <pc:spChg chg="add del">
          <ac:chgData name="Rafael Kuffner dos Anjos" userId="3925196f-71a7-46bf-baee-ed570243f2ce" providerId="ADAL" clId="{6405A38C-075A-4209-98FD-7A070416624F}" dt="2021-10-05T08:45:53.738" v="71" actId="26606"/>
          <ac:spMkLst>
            <pc:docMk/>
            <pc:sldMk cId="74836128" sldId="354"/>
            <ac:spMk id="30" creationId="{256B2C21-A230-48C0-8DF1-C46611373C44}"/>
          </ac:spMkLst>
        </pc:spChg>
        <pc:spChg chg="add del">
          <ac:chgData name="Rafael Kuffner dos Anjos" userId="3925196f-71a7-46bf-baee-ed570243f2ce" providerId="ADAL" clId="{6405A38C-075A-4209-98FD-7A070416624F}" dt="2021-10-05T08:45:53.738" v="71" actId="26606"/>
          <ac:spMkLst>
            <pc:docMk/>
            <pc:sldMk cId="74836128" sldId="354"/>
            <ac:spMk id="31" creationId="{3847E18C-932D-4C95-AABA-FEC7C9499AD7}"/>
          </ac:spMkLst>
        </pc:spChg>
        <pc:spChg chg="add del">
          <ac:chgData name="Rafael Kuffner dos Anjos" userId="3925196f-71a7-46bf-baee-ed570243f2ce" providerId="ADAL" clId="{6405A38C-075A-4209-98FD-7A070416624F}" dt="2021-10-05T08:45:53.738" v="71" actId="26606"/>
          <ac:spMkLst>
            <pc:docMk/>
            <pc:sldMk cId="74836128" sldId="354"/>
            <ac:spMk id="32" creationId="{3150CB11-0C61-439E-910F-5787759E72A0}"/>
          </ac:spMkLst>
        </pc:spChg>
        <pc:spChg chg="add del">
          <ac:chgData name="Rafael Kuffner dos Anjos" userId="3925196f-71a7-46bf-baee-ed570243f2ce" providerId="ADAL" clId="{6405A38C-075A-4209-98FD-7A070416624F}" dt="2021-10-05T08:45:53.738" v="71" actId="26606"/>
          <ac:spMkLst>
            <pc:docMk/>
            <pc:sldMk cId="74836128" sldId="354"/>
            <ac:spMk id="33" creationId="{43F8A58B-5155-44CE-A5FF-7647B47D0A7A}"/>
          </ac:spMkLst>
        </pc:spChg>
        <pc:spChg chg="add del">
          <ac:chgData name="Rafael Kuffner dos Anjos" userId="3925196f-71a7-46bf-baee-ed570243f2ce" providerId="ADAL" clId="{6405A38C-075A-4209-98FD-7A070416624F}" dt="2021-10-05T08:45:53.738" v="71" actId="26606"/>
          <ac:spMkLst>
            <pc:docMk/>
            <pc:sldMk cId="74836128" sldId="354"/>
            <ac:spMk id="34" creationId="{443F2ACA-E6D6-4028-82DD-F03C262D5DE6}"/>
          </ac:spMkLst>
        </pc:spChg>
        <pc:spChg chg="add del">
          <ac:chgData name="Rafael Kuffner dos Anjos" userId="3925196f-71a7-46bf-baee-ed570243f2ce" providerId="ADAL" clId="{6405A38C-075A-4209-98FD-7A070416624F}" dt="2021-10-05T08:45:55.063" v="73" actId="26606"/>
          <ac:spMkLst>
            <pc:docMk/>
            <pc:sldMk cId="74836128" sldId="354"/>
            <ac:spMk id="37" creationId="{2E442304-DDBD-4F7B-8017-36BCC863FB40}"/>
          </ac:spMkLst>
        </pc:spChg>
        <pc:spChg chg="add del">
          <ac:chgData name="Rafael Kuffner dos Anjos" userId="3925196f-71a7-46bf-baee-ed570243f2ce" providerId="ADAL" clId="{6405A38C-075A-4209-98FD-7A070416624F}" dt="2021-10-05T08:45:55.063" v="73" actId="26606"/>
          <ac:spMkLst>
            <pc:docMk/>
            <pc:sldMk cId="74836128" sldId="354"/>
            <ac:spMk id="38" creationId="{5E107275-3853-46FD-A241-DE4355A42675}"/>
          </ac:spMkLst>
        </pc:spChg>
        <pc:spChg chg="add del">
          <ac:chgData name="Rafael Kuffner dos Anjos" userId="3925196f-71a7-46bf-baee-ed570243f2ce" providerId="ADAL" clId="{6405A38C-075A-4209-98FD-7A070416624F}" dt="2021-10-05T08:45:57.430" v="75" actId="26606"/>
          <ac:spMkLst>
            <pc:docMk/>
            <pc:sldMk cId="74836128" sldId="354"/>
            <ac:spMk id="41" creationId="{B819A166-7571-4003-A6B8-B62034C3ED30}"/>
          </ac:spMkLst>
        </pc:spChg>
        <pc:graphicFrameChg chg="add del">
          <ac:chgData name="Rafael Kuffner dos Anjos" userId="3925196f-71a7-46bf-baee-ed570243f2ce" providerId="ADAL" clId="{6405A38C-075A-4209-98FD-7A070416624F}" dt="2021-10-05T08:45:27.025" v="63" actId="26606"/>
          <ac:graphicFrameMkLst>
            <pc:docMk/>
            <pc:sldMk cId="74836128" sldId="354"/>
            <ac:graphicFrameMk id="5" creationId="{C23D954C-69A3-4406-A2CB-EDED9940EB9A}"/>
          </ac:graphicFrameMkLst>
        </pc:graphicFrameChg>
        <pc:graphicFrameChg chg="add del">
          <ac:chgData name="Rafael Kuffner dos Anjos" userId="3925196f-71a7-46bf-baee-ed570243f2ce" providerId="ADAL" clId="{6405A38C-075A-4209-98FD-7A070416624F}" dt="2021-10-05T08:45:32.173" v="67" actId="26606"/>
          <ac:graphicFrameMkLst>
            <pc:docMk/>
            <pc:sldMk cId="74836128" sldId="354"/>
            <ac:graphicFrameMk id="23" creationId="{F8F55667-87C3-4E87-BAA3-787EAB54FBC7}"/>
          </ac:graphicFrameMkLst>
        </pc:graphicFrameChg>
        <pc:graphicFrameChg chg="add del">
          <ac:chgData name="Rafael Kuffner dos Anjos" userId="3925196f-71a7-46bf-baee-ed570243f2ce" providerId="ADAL" clId="{6405A38C-075A-4209-98FD-7A070416624F}" dt="2021-10-05T08:45:33.679" v="69" actId="26606"/>
          <ac:graphicFrameMkLst>
            <pc:docMk/>
            <pc:sldMk cId="74836128" sldId="354"/>
            <ac:graphicFrameMk id="27" creationId="{046D6000-193A-4394-A358-36DB33C22C0A}"/>
          </ac:graphicFrameMkLst>
        </pc:graphicFrameChg>
        <pc:graphicFrameChg chg="add del">
          <ac:chgData name="Rafael Kuffner dos Anjos" userId="3925196f-71a7-46bf-baee-ed570243f2ce" providerId="ADAL" clId="{6405A38C-075A-4209-98FD-7A070416624F}" dt="2021-10-05T08:45:53.738" v="71" actId="26606"/>
          <ac:graphicFrameMkLst>
            <pc:docMk/>
            <pc:sldMk cId="74836128" sldId="354"/>
            <ac:graphicFrameMk id="35" creationId="{C23D954C-69A3-4406-A2CB-EDED9940EB9A}"/>
          </ac:graphicFrameMkLst>
        </pc:graphicFrameChg>
        <pc:graphicFrameChg chg="add del">
          <ac:chgData name="Rafael Kuffner dos Anjos" userId="3925196f-71a7-46bf-baee-ed570243f2ce" providerId="ADAL" clId="{6405A38C-075A-4209-98FD-7A070416624F}" dt="2021-10-05T08:45:55.063" v="73" actId="26606"/>
          <ac:graphicFrameMkLst>
            <pc:docMk/>
            <pc:sldMk cId="74836128" sldId="354"/>
            <ac:graphicFrameMk id="39" creationId="{046D6000-193A-4394-A358-36DB33C22C0A}"/>
          </ac:graphicFrameMkLst>
        </pc:graphicFrameChg>
        <pc:graphicFrameChg chg="add del">
          <ac:chgData name="Rafael Kuffner dos Anjos" userId="3925196f-71a7-46bf-baee-ed570243f2ce" providerId="ADAL" clId="{6405A38C-075A-4209-98FD-7A070416624F}" dt="2021-10-05T08:45:57.430" v="75" actId="26606"/>
          <ac:graphicFrameMkLst>
            <pc:docMk/>
            <pc:sldMk cId="74836128" sldId="354"/>
            <ac:graphicFrameMk id="42" creationId="{E7E1E685-AE9B-4319-98F7-96C0ADD081DA}"/>
          </ac:graphicFrameMkLst>
        </pc:graphicFrameChg>
        <pc:graphicFrameChg chg="add mod">
          <ac:chgData name="Rafael Kuffner dos Anjos" userId="3925196f-71a7-46bf-baee-ed570243f2ce" providerId="ADAL" clId="{6405A38C-075A-4209-98FD-7A070416624F}" dt="2021-10-05T08:46:04.906" v="77" actId="12100"/>
          <ac:graphicFrameMkLst>
            <pc:docMk/>
            <pc:sldMk cId="74836128" sldId="354"/>
            <ac:graphicFrameMk id="44" creationId="{365C5C19-B297-4ED4-9F29-5CAFE9C4AF51}"/>
          </ac:graphicFrameMkLst>
        </pc:graphicFrameChg>
      </pc:sldChg>
      <pc:sldChg chg="addSp delSp modSp add mod setBg">
        <pc:chgData name="Rafael Kuffner dos Anjos" userId="3925196f-71a7-46bf-baee-ed570243f2ce" providerId="ADAL" clId="{6405A38C-075A-4209-98FD-7A070416624F}" dt="2021-10-05T11:12:25.870" v="1879" actId="1036"/>
        <pc:sldMkLst>
          <pc:docMk/>
          <pc:sldMk cId="619957253" sldId="355"/>
        </pc:sldMkLst>
        <pc:spChg chg="mod">
          <ac:chgData name="Rafael Kuffner dos Anjos" userId="3925196f-71a7-46bf-baee-ed570243f2ce" providerId="ADAL" clId="{6405A38C-075A-4209-98FD-7A070416624F}" dt="2021-10-05T08:53:54.210" v="83" actId="26606"/>
          <ac:spMkLst>
            <pc:docMk/>
            <pc:sldMk cId="619957253" sldId="355"/>
            <ac:spMk id="2" creationId="{0A7A1047-46AF-3A4A-9398-D096F143EF1B}"/>
          </ac:spMkLst>
        </pc:spChg>
        <pc:spChg chg="mod ord">
          <ac:chgData name="Rafael Kuffner dos Anjos" userId="3925196f-71a7-46bf-baee-ed570243f2ce" providerId="ADAL" clId="{6405A38C-075A-4209-98FD-7A070416624F}" dt="2021-10-05T08:53:54.210" v="83" actId="26606"/>
          <ac:spMkLst>
            <pc:docMk/>
            <pc:sldMk cId="619957253" sldId="355"/>
            <ac:spMk id="3" creationId="{02B54BF8-29E0-104D-9C7F-BD8E1939D497}"/>
          </ac:spMkLst>
        </pc:spChg>
        <pc:spChg chg="add mod">
          <ac:chgData name="Rafael Kuffner dos Anjos" userId="3925196f-71a7-46bf-baee-ed570243f2ce" providerId="ADAL" clId="{6405A38C-075A-4209-98FD-7A070416624F}" dt="2021-10-05T11:12:25.870" v="1879" actId="1036"/>
          <ac:spMkLst>
            <pc:docMk/>
            <pc:sldMk cId="619957253" sldId="355"/>
            <ac:spMk id="10" creationId="{20F67CDB-4C81-4A2A-962F-A44EB315BCD2}"/>
          </ac:spMkLst>
        </pc:spChg>
        <pc:spChg chg="add del">
          <ac:chgData name="Rafael Kuffner dos Anjos" userId="3925196f-71a7-46bf-baee-ed570243f2ce" providerId="ADAL" clId="{6405A38C-075A-4209-98FD-7A070416624F}" dt="2021-10-05T08:53:54.201" v="82" actId="26606"/>
          <ac:spMkLst>
            <pc:docMk/>
            <pc:sldMk cId="619957253" sldId="355"/>
            <ac:spMk id="12" creationId="{2B566528-1B12-4246-9431-5C2D7D081168}"/>
          </ac:spMkLst>
        </pc:spChg>
        <pc:spChg chg="add">
          <ac:chgData name="Rafael Kuffner dos Anjos" userId="3925196f-71a7-46bf-baee-ed570243f2ce" providerId="ADAL" clId="{6405A38C-075A-4209-98FD-7A070416624F}" dt="2021-10-05T08:53:54.210" v="83" actId="26606"/>
          <ac:spMkLst>
            <pc:docMk/>
            <pc:sldMk cId="619957253" sldId="355"/>
            <ac:spMk id="22" creationId="{21516CB1-E8C8-4751-B6A6-46B2D1E72A61}"/>
          </ac:spMkLst>
        </pc:spChg>
        <pc:spChg chg="add">
          <ac:chgData name="Rafael Kuffner dos Anjos" userId="3925196f-71a7-46bf-baee-ed570243f2ce" providerId="ADAL" clId="{6405A38C-075A-4209-98FD-7A070416624F}" dt="2021-10-05T08:53:54.210" v="83" actId="26606"/>
          <ac:spMkLst>
            <pc:docMk/>
            <pc:sldMk cId="619957253" sldId="355"/>
            <ac:spMk id="23" creationId="{90C0C0D1-E79A-41FF-8322-256F6DD1499B}"/>
          </ac:spMkLst>
        </pc:spChg>
        <pc:spChg chg="add">
          <ac:chgData name="Rafael Kuffner dos Anjos" userId="3925196f-71a7-46bf-baee-ed570243f2ce" providerId="ADAL" clId="{6405A38C-075A-4209-98FD-7A070416624F}" dt="2021-10-05T08:53:54.210" v="83" actId="26606"/>
          <ac:spMkLst>
            <pc:docMk/>
            <pc:sldMk cId="619957253" sldId="355"/>
            <ac:spMk id="24" creationId="{395FA420-5595-49D1-9D5F-79EC43B55574}"/>
          </ac:spMkLst>
        </pc:spChg>
        <pc:grpChg chg="add del">
          <ac:chgData name="Rafael Kuffner dos Anjos" userId="3925196f-71a7-46bf-baee-ed570243f2ce" providerId="ADAL" clId="{6405A38C-075A-4209-98FD-7A070416624F}" dt="2021-10-05T08:53:54.201" v="82" actId="26606"/>
          <ac:grpSpMkLst>
            <pc:docMk/>
            <pc:sldMk cId="619957253" sldId="355"/>
            <ac:grpSpMk id="14" creationId="{5995D10D-E9C9-47DB-AE7E-801FEF38F5C9}"/>
          </ac:grpSpMkLst>
        </pc:grpChg>
        <pc:grpChg chg="add del">
          <ac:chgData name="Rafael Kuffner dos Anjos" userId="3925196f-71a7-46bf-baee-ed570243f2ce" providerId="ADAL" clId="{6405A38C-075A-4209-98FD-7A070416624F}" dt="2021-10-05T08:53:54.201" v="82" actId="26606"/>
          <ac:grpSpMkLst>
            <pc:docMk/>
            <pc:sldMk cId="619957253" sldId="355"/>
            <ac:grpSpMk id="18" creationId="{828A5161-06F1-46CF-8AD7-844680A59E13}"/>
          </ac:grpSpMkLst>
        </pc:grpChg>
        <pc:picChg chg="add mod">
          <ac:chgData name="Rafael Kuffner dos Anjos" userId="3925196f-71a7-46bf-baee-ed570243f2ce" providerId="ADAL" clId="{6405A38C-075A-4209-98FD-7A070416624F}" dt="2021-10-05T08:53:54.210" v="83" actId="26606"/>
          <ac:picMkLst>
            <pc:docMk/>
            <pc:sldMk cId="619957253" sldId="355"/>
            <ac:picMk id="5" creationId="{D7ED5565-A34B-4698-9091-888252169125}"/>
          </ac:picMkLst>
        </pc:picChg>
        <pc:picChg chg="add mod">
          <ac:chgData name="Rafael Kuffner dos Anjos" userId="3925196f-71a7-46bf-baee-ed570243f2ce" providerId="ADAL" clId="{6405A38C-075A-4209-98FD-7A070416624F}" dt="2021-10-05T08:53:54.210" v="83" actId="26606"/>
          <ac:picMkLst>
            <pc:docMk/>
            <pc:sldMk cId="619957253" sldId="355"/>
            <ac:picMk id="7" creationId="{8E68891B-56C3-4D46-9A1D-FCBC6ACB2FD3}"/>
          </ac:picMkLst>
        </pc:picChg>
        <pc:picChg chg="add mod">
          <ac:chgData name="Rafael Kuffner dos Anjos" userId="3925196f-71a7-46bf-baee-ed570243f2ce" providerId="ADAL" clId="{6405A38C-075A-4209-98FD-7A070416624F}" dt="2021-10-05T11:12:25.870" v="1879" actId="1036"/>
          <ac:picMkLst>
            <pc:docMk/>
            <pc:sldMk cId="619957253" sldId="355"/>
            <ac:picMk id="9" creationId="{B7B94F1C-5321-4283-BFCE-4EB16637F1F9}"/>
          </ac:picMkLst>
        </pc:picChg>
      </pc:sldChg>
      <pc:sldChg chg="addSp modSp add mod setBg">
        <pc:chgData name="Rafael Kuffner dos Anjos" userId="3925196f-71a7-46bf-baee-ed570243f2ce" providerId="ADAL" clId="{6405A38C-075A-4209-98FD-7A070416624F}" dt="2021-11-04T10:02:19.745" v="1902"/>
        <pc:sldMkLst>
          <pc:docMk/>
          <pc:sldMk cId="1447014765" sldId="356"/>
        </pc:sldMkLst>
        <pc:spChg chg="mod">
          <ac:chgData name="Rafael Kuffner dos Anjos" userId="3925196f-71a7-46bf-baee-ed570243f2ce" providerId="ADAL" clId="{6405A38C-075A-4209-98FD-7A070416624F}" dt="2021-10-05T08:55:49.423" v="84" actId="26606"/>
          <ac:spMkLst>
            <pc:docMk/>
            <pc:sldMk cId="1447014765" sldId="356"/>
            <ac:spMk id="2" creationId="{FF89EF8C-FCA7-5349-8DE0-40390F1D73D6}"/>
          </ac:spMkLst>
        </pc:spChg>
        <pc:spChg chg="mod">
          <ac:chgData name="Rafael Kuffner dos Anjos" userId="3925196f-71a7-46bf-baee-ed570243f2ce" providerId="ADAL" clId="{6405A38C-075A-4209-98FD-7A070416624F}" dt="2021-11-04T10:02:19.745" v="1902"/>
          <ac:spMkLst>
            <pc:docMk/>
            <pc:sldMk cId="1447014765" sldId="356"/>
            <ac:spMk id="3" creationId="{D820F405-DD72-A348-B5E9-C2BD22E72277}"/>
          </ac:spMkLst>
        </pc:spChg>
        <pc:spChg chg="add">
          <ac:chgData name="Rafael Kuffner dos Anjos" userId="3925196f-71a7-46bf-baee-ed570243f2ce" providerId="ADAL" clId="{6405A38C-075A-4209-98FD-7A070416624F}" dt="2021-10-05T08:55:49.423" v="84" actId="26606"/>
          <ac:spMkLst>
            <pc:docMk/>
            <pc:sldMk cId="1447014765" sldId="356"/>
            <ac:spMk id="8" creationId="{907EF6B7-1338-4443-8C46-6A318D952DFD}"/>
          </ac:spMkLst>
        </pc:spChg>
        <pc:spChg chg="add mod">
          <ac:chgData name="Rafael Kuffner dos Anjos" userId="3925196f-71a7-46bf-baee-ed570243f2ce" providerId="ADAL" clId="{6405A38C-075A-4209-98FD-7A070416624F}" dt="2021-10-05T11:12:27.566" v="1880"/>
          <ac:spMkLst>
            <pc:docMk/>
            <pc:sldMk cId="1447014765" sldId="356"/>
            <ac:spMk id="9" creationId="{F76607FF-46C4-42FB-9B09-63ECCCA13FDE}"/>
          </ac:spMkLst>
        </pc:spChg>
        <pc:spChg chg="add">
          <ac:chgData name="Rafael Kuffner dos Anjos" userId="3925196f-71a7-46bf-baee-ed570243f2ce" providerId="ADAL" clId="{6405A38C-075A-4209-98FD-7A070416624F}" dt="2021-10-05T08:55:49.423" v="84" actId="26606"/>
          <ac:spMkLst>
            <pc:docMk/>
            <pc:sldMk cId="1447014765" sldId="356"/>
            <ac:spMk id="10" creationId="{DAAE4CDD-124C-4DCF-9584-B6033B545DD5}"/>
          </ac:spMkLst>
        </pc:spChg>
        <pc:spChg chg="add">
          <ac:chgData name="Rafael Kuffner dos Anjos" userId="3925196f-71a7-46bf-baee-ed570243f2ce" providerId="ADAL" clId="{6405A38C-075A-4209-98FD-7A070416624F}" dt="2021-10-05T08:55:49.423" v="84" actId="26606"/>
          <ac:spMkLst>
            <pc:docMk/>
            <pc:sldMk cId="1447014765" sldId="356"/>
            <ac:spMk id="12" creationId="{081E4A58-353D-44AE-B2FC-2A74E2E400F7}"/>
          </ac:spMkLst>
        </pc:spChg>
        <pc:picChg chg="add mod">
          <ac:chgData name="Rafael Kuffner dos Anjos" userId="3925196f-71a7-46bf-baee-ed570243f2ce" providerId="ADAL" clId="{6405A38C-075A-4209-98FD-7A070416624F}" dt="2021-10-05T11:12:27.566" v="1880"/>
          <ac:picMkLst>
            <pc:docMk/>
            <pc:sldMk cId="1447014765" sldId="356"/>
            <ac:picMk id="7" creationId="{6E3DC567-E6A0-4A4F-90B6-EC7B12C5A27D}"/>
          </ac:picMkLst>
        </pc:picChg>
      </pc:sldChg>
      <pc:sldChg chg="addSp delSp modSp add mod setBg">
        <pc:chgData name="Rafael Kuffner dos Anjos" userId="3925196f-71a7-46bf-baee-ed570243f2ce" providerId="ADAL" clId="{6405A38C-075A-4209-98FD-7A070416624F}" dt="2021-10-05T11:12:30.395" v="1881"/>
        <pc:sldMkLst>
          <pc:docMk/>
          <pc:sldMk cId="1074471783" sldId="357"/>
        </pc:sldMkLst>
        <pc:spChg chg="mod">
          <ac:chgData name="Rafael Kuffner dos Anjos" userId="3925196f-71a7-46bf-baee-ed570243f2ce" providerId="ADAL" clId="{6405A38C-075A-4209-98FD-7A070416624F}" dt="2021-10-05T08:56:01.861" v="87" actId="26606"/>
          <ac:spMkLst>
            <pc:docMk/>
            <pc:sldMk cId="1074471783" sldId="357"/>
            <ac:spMk id="2" creationId="{5E962D55-05E7-624E-9BD5-10573D8EC58E}"/>
          </ac:spMkLst>
        </pc:spChg>
        <pc:spChg chg="del mod">
          <ac:chgData name="Rafael Kuffner dos Anjos" userId="3925196f-71a7-46bf-baee-ed570243f2ce" providerId="ADAL" clId="{6405A38C-075A-4209-98FD-7A070416624F}" dt="2021-10-05T08:56:01.861" v="87" actId="26606"/>
          <ac:spMkLst>
            <pc:docMk/>
            <pc:sldMk cId="1074471783" sldId="357"/>
            <ac:spMk id="3" creationId="{7DA36014-47FA-7F42-8C1A-6A3878B1E438}"/>
          </ac:spMkLst>
        </pc:spChg>
        <pc:spChg chg="add mod">
          <ac:chgData name="Rafael Kuffner dos Anjos" userId="3925196f-71a7-46bf-baee-ed570243f2ce" providerId="ADAL" clId="{6405A38C-075A-4209-98FD-7A070416624F}" dt="2021-10-05T11:12:30.395" v="1881"/>
          <ac:spMkLst>
            <pc:docMk/>
            <pc:sldMk cId="1074471783" sldId="357"/>
            <ac:spMk id="7" creationId="{5F255882-7A1C-410C-B348-A9AC9368F7D7}"/>
          </ac:spMkLst>
        </pc:spChg>
        <pc:spChg chg="add del">
          <ac:chgData name="Rafael Kuffner dos Anjos" userId="3925196f-71a7-46bf-baee-ed570243f2ce" providerId="ADAL" clId="{6405A38C-075A-4209-98FD-7A070416624F}" dt="2021-10-05T08:56:01.824" v="86" actId="26606"/>
          <ac:spMkLst>
            <pc:docMk/>
            <pc:sldMk cId="1074471783" sldId="357"/>
            <ac:spMk id="8" creationId="{7CB4857B-ED7C-444D-9F04-2F885114A1C2}"/>
          </ac:spMkLst>
        </pc:spChg>
        <pc:spChg chg="add">
          <ac:chgData name="Rafael Kuffner dos Anjos" userId="3925196f-71a7-46bf-baee-ed570243f2ce" providerId="ADAL" clId="{6405A38C-075A-4209-98FD-7A070416624F}" dt="2021-10-05T08:56:01.861" v="87" actId="26606"/>
          <ac:spMkLst>
            <pc:docMk/>
            <pc:sldMk cId="1074471783" sldId="357"/>
            <ac:spMk id="9" creationId="{6C4028FD-8BAA-4A19-BFDE-594D991B7552}"/>
          </ac:spMkLst>
        </pc:spChg>
        <pc:spChg chg="add del">
          <ac:chgData name="Rafael Kuffner dos Anjos" userId="3925196f-71a7-46bf-baee-ed570243f2ce" providerId="ADAL" clId="{6405A38C-075A-4209-98FD-7A070416624F}" dt="2021-10-05T08:56:01.824" v="86" actId="26606"/>
          <ac:spMkLst>
            <pc:docMk/>
            <pc:sldMk cId="1074471783" sldId="357"/>
            <ac:spMk id="10" creationId="{D18046FB-44EA-4FD8-A585-EA09A319B2D0}"/>
          </ac:spMkLst>
        </pc:spChg>
        <pc:spChg chg="add del">
          <ac:chgData name="Rafael Kuffner dos Anjos" userId="3925196f-71a7-46bf-baee-ed570243f2ce" providerId="ADAL" clId="{6405A38C-075A-4209-98FD-7A070416624F}" dt="2021-10-05T08:56:01.824" v="86" actId="26606"/>
          <ac:spMkLst>
            <pc:docMk/>
            <pc:sldMk cId="1074471783" sldId="357"/>
            <ac:spMk id="12" creationId="{479F5F2B-8B58-4140-AE6A-51F6C67B18D9}"/>
          </ac:spMkLst>
        </pc:spChg>
        <pc:graphicFrameChg chg="add mod">
          <ac:chgData name="Rafael Kuffner dos Anjos" userId="3925196f-71a7-46bf-baee-ed570243f2ce" providerId="ADAL" clId="{6405A38C-075A-4209-98FD-7A070416624F}" dt="2021-10-05T08:58:31.555" v="89"/>
          <ac:graphicFrameMkLst>
            <pc:docMk/>
            <pc:sldMk cId="1074471783" sldId="357"/>
            <ac:graphicFrameMk id="5" creationId="{72236157-979B-49D6-8331-63F740A99044}"/>
          </ac:graphicFrameMkLst>
        </pc:graphicFrameChg>
        <pc:picChg chg="add mod">
          <ac:chgData name="Rafael Kuffner dos Anjos" userId="3925196f-71a7-46bf-baee-ed570243f2ce" providerId="ADAL" clId="{6405A38C-075A-4209-98FD-7A070416624F}" dt="2021-10-05T11:12:30.395" v="1881"/>
          <ac:picMkLst>
            <pc:docMk/>
            <pc:sldMk cId="1074471783" sldId="357"/>
            <ac:picMk id="6" creationId="{15C36E2A-04CD-4D8A-8BE6-4A3A84B59302}"/>
          </ac:picMkLst>
        </pc:picChg>
      </pc:sldChg>
      <pc:sldChg chg="addSp modSp add mod setBg">
        <pc:chgData name="Rafael Kuffner dos Anjos" userId="3925196f-71a7-46bf-baee-ed570243f2ce" providerId="ADAL" clId="{6405A38C-075A-4209-98FD-7A070416624F}" dt="2021-10-05T11:12:31.972" v="1882"/>
        <pc:sldMkLst>
          <pc:docMk/>
          <pc:sldMk cId="2109907439" sldId="358"/>
        </pc:sldMkLst>
        <pc:spChg chg="mod">
          <ac:chgData name="Rafael Kuffner dos Anjos" userId="3925196f-71a7-46bf-baee-ed570243f2ce" providerId="ADAL" clId="{6405A38C-075A-4209-98FD-7A070416624F}" dt="2021-10-05T08:58:43.863" v="90" actId="26606"/>
          <ac:spMkLst>
            <pc:docMk/>
            <pc:sldMk cId="2109907439" sldId="358"/>
            <ac:spMk id="2" creationId="{5E962D55-05E7-624E-9BD5-10573D8EC58E}"/>
          </ac:spMkLst>
        </pc:spChg>
        <pc:spChg chg="mod">
          <ac:chgData name="Rafael Kuffner dos Anjos" userId="3925196f-71a7-46bf-baee-ed570243f2ce" providerId="ADAL" clId="{6405A38C-075A-4209-98FD-7A070416624F}" dt="2021-10-05T08:58:43.863" v="90" actId="26606"/>
          <ac:spMkLst>
            <pc:docMk/>
            <pc:sldMk cId="2109907439" sldId="358"/>
            <ac:spMk id="3" creationId="{7DA36014-47FA-7F42-8C1A-6A3878B1E438}"/>
          </ac:spMkLst>
        </pc:spChg>
        <pc:spChg chg="add">
          <ac:chgData name="Rafael Kuffner dos Anjos" userId="3925196f-71a7-46bf-baee-ed570243f2ce" providerId="ADAL" clId="{6405A38C-075A-4209-98FD-7A070416624F}" dt="2021-10-05T08:58:43.863" v="90" actId="26606"/>
          <ac:spMkLst>
            <pc:docMk/>
            <pc:sldMk cId="2109907439" sldId="358"/>
            <ac:spMk id="8" creationId="{DBF61EA3-B236-439E-9C0B-340980D56BEE}"/>
          </ac:spMkLst>
        </pc:spChg>
        <pc:spChg chg="add mod">
          <ac:chgData name="Rafael Kuffner dos Anjos" userId="3925196f-71a7-46bf-baee-ed570243f2ce" providerId="ADAL" clId="{6405A38C-075A-4209-98FD-7A070416624F}" dt="2021-10-05T11:12:31.972" v="1882"/>
          <ac:spMkLst>
            <pc:docMk/>
            <pc:sldMk cId="2109907439" sldId="358"/>
            <ac:spMk id="13" creationId="{153DF499-9F99-40B2-AB0B-4CB644645ADB}"/>
          </ac:spMkLst>
        </pc:spChg>
        <pc:spChg chg="add">
          <ac:chgData name="Rafael Kuffner dos Anjos" userId="3925196f-71a7-46bf-baee-ed570243f2ce" providerId="ADAL" clId="{6405A38C-075A-4209-98FD-7A070416624F}" dt="2021-10-05T08:58:43.863" v="90" actId="26606"/>
          <ac:spMkLst>
            <pc:docMk/>
            <pc:sldMk cId="2109907439" sldId="358"/>
            <ac:spMk id="14" creationId="{E659831F-0D9A-4C63-9EBB-8435B85A440F}"/>
          </ac:spMkLst>
        </pc:spChg>
        <pc:grpChg chg="add">
          <ac:chgData name="Rafael Kuffner dos Anjos" userId="3925196f-71a7-46bf-baee-ed570243f2ce" providerId="ADAL" clId="{6405A38C-075A-4209-98FD-7A070416624F}" dt="2021-10-05T08:58:43.863" v="90" actId="26606"/>
          <ac:grpSpMkLst>
            <pc:docMk/>
            <pc:sldMk cId="2109907439" sldId="358"/>
            <ac:grpSpMk id="10" creationId="{28FAF094-D087-493F-8DF9-A486C2D6BBAA}"/>
          </ac:grpSpMkLst>
        </pc:grpChg>
        <pc:picChg chg="add mod">
          <ac:chgData name="Rafael Kuffner dos Anjos" userId="3925196f-71a7-46bf-baee-ed570243f2ce" providerId="ADAL" clId="{6405A38C-075A-4209-98FD-7A070416624F}" dt="2021-10-05T11:12:31.972" v="1882"/>
          <ac:picMkLst>
            <pc:docMk/>
            <pc:sldMk cId="2109907439" sldId="358"/>
            <ac:picMk id="9" creationId="{ECE49D44-EABC-4690-ACBE-9EAA48DB7216}"/>
          </ac:picMkLst>
        </pc:picChg>
      </pc:sldChg>
      <pc:sldChg chg="addSp delSp modSp add mod setBg">
        <pc:chgData name="Rafael Kuffner dos Anjos" userId="3925196f-71a7-46bf-baee-ed570243f2ce" providerId="ADAL" clId="{6405A38C-075A-4209-98FD-7A070416624F}" dt="2021-10-05T11:12:39.670" v="1885"/>
        <pc:sldMkLst>
          <pc:docMk/>
          <pc:sldMk cId="3801654514" sldId="359"/>
        </pc:sldMkLst>
        <pc:spChg chg="mod">
          <ac:chgData name="Rafael Kuffner dos Anjos" userId="3925196f-71a7-46bf-baee-ed570243f2ce" providerId="ADAL" clId="{6405A38C-075A-4209-98FD-7A070416624F}" dt="2021-10-05T09:21:17.445" v="93" actId="26606"/>
          <ac:spMkLst>
            <pc:docMk/>
            <pc:sldMk cId="3801654514" sldId="359"/>
            <ac:spMk id="2" creationId="{04C3765D-C9E1-0647-9A5B-A6D7DEC3E56B}"/>
          </ac:spMkLst>
        </pc:spChg>
        <pc:spChg chg="add del">
          <ac:chgData name="Rafael Kuffner dos Anjos" userId="3925196f-71a7-46bf-baee-ed570243f2ce" providerId="ADAL" clId="{6405A38C-075A-4209-98FD-7A070416624F}" dt="2021-10-05T09:21:17.445" v="93" actId="26606"/>
          <ac:spMkLst>
            <pc:docMk/>
            <pc:sldMk cId="3801654514" sldId="359"/>
            <ac:spMk id="3" creationId="{40345CEB-6433-C448-A071-4C58EB99CD80}"/>
          </ac:spMkLst>
        </pc:spChg>
        <pc:spChg chg="add mod">
          <ac:chgData name="Rafael Kuffner dos Anjos" userId="3925196f-71a7-46bf-baee-ed570243f2ce" providerId="ADAL" clId="{6405A38C-075A-4209-98FD-7A070416624F}" dt="2021-10-05T11:12:39.670" v="1885"/>
          <ac:spMkLst>
            <pc:docMk/>
            <pc:sldMk cId="3801654514" sldId="359"/>
            <ac:spMk id="8" creationId="{4C623B78-58CD-4C88-A894-294905F96F85}"/>
          </ac:spMkLst>
        </pc:spChg>
        <pc:spChg chg="add del">
          <ac:chgData name="Rafael Kuffner dos Anjos" userId="3925196f-71a7-46bf-baee-ed570243f2ce" providerId="ADAL" clId="{6405A38C-075A-4209-98FD-7A070416624F}" dt="2021-10-05T09:21:17.428" v="92" actId="26606"/>
          <ac:spMkLst>
            <pc:docMk/>
            <pc:sldMk cId="3801654514" sldId="359"/>
            <ac:spMk id="9" creationId="{BACC6370-2D7E-4714-9D71-7542949D7D5D}"/>
          </ac:spMkLst>
        </pc:spChg>
        <pc:spChg chg="add del">
          <ac:chgData name="Rafael Kuffner dos Anjos" userId="3925196f-71a7-46bf-baee-ed570243f2ce" providerId="ADAL" clId="{6405A38C-075A-4209-98FD-7A070416624F}" dt="2021-10-05T09:21:17.428" v="92" actId="26606"/>
          <ac:spMkLst>
            <pc:docMk/>
            <pc:sldMk cId="3801654514" sldId="359"/>
            <ac:spMk id="11" creationId="{256B2C21-A230-48C0-8DF1-C46611373C44}"/>
          </ac:spMkLst>
        </pc:spChg>
        <pc:spChg chg="add del">
          <ac:chgData name="Rafael Kuffner dos Anjos" userId="3925196f-71a7-46bf-baee-ed570243f2ce" providerId="ADAL" clId="{6405A38C-075A-4209-98FD-7A070416624F}" dt="2021-10-05T09:21:17.428" v="92" actId="26606"/>
          <ac:spMkLst>
            <pc:docMk/>
            <pc:sldMk cId="3801654514" sldId="359"/>
            <ac:spMk id="13" creationId="{3847E18C-932D-4C95-AABA-FEC7C9499AD7}"/>
          </ac:spMkLst>
        </pc:spChg>
        <pc:spChg chg="add del">
          <ac:chgData name="Rafael Kuffner dos Anjos" userId="3925196f-71a7-46bf-baee-ed570243f2ce" providerId="ADAL" clId="{6405A38C-075A-4209-98FD-7A070416624F}" dt="2021-10-05T09:21:17.428" v="92" actId="26606"/>
          <ac:spMkLst>
            <pc:docMk/>
            <pc:sldMk cId="3801654514" sldId="359"/>
            <ac:spMk id="15" creationId="{3150CB11-0C61-439E-910F-5787759E72A0}"/>
          </ac:spMkLst>
        </pc:spChg>
        <pc:spChg chg="add del">
          <ac:chgData name="Rafael Kuffner dos Anjos" userId="3925196f-71a7-46bf-baee-ed570243f2ce" providerId="ADAL" clId="{6405A38C-075A-4209-98FD-7A070416624F}" dt="2021-10-05T09:21:17.428" v="92" actId="26606"/>
          <ac:spMkLst>
            <pc:docMk/>
            <pc:sldMk cId="3801654514" sldId="359"/>
            <ac:spMk id="17" creationId="{43F8A58B-5155-44CE-A5FF-7647B47D0A7A}"/>
          </ac:spMkLst>
        </pc:spChg>
        <pc:spChg chg="add del">
          <ac:chgData name="Rafael Kuffner dos Anjos" userId="3925196f-71a7-46bf-baee-ed570243f2ce" providerId="ADAL" clId="{6405A38C-075A-4209-98FD-7A070416624F}" dt="2021-10-05T09:21:17.428" v="92" actId="26606"/>
          <ac:spMkLst>
            <pc:docMk/>
            <pc:sldMk cId="3801654514" sldId="359"/>
            <ac:spMk id="19" creationId="{443F2ACA-E6D6-4028-82DD-F03C262D5DE6}"/>
          </ac:spMkLst>
        </pc:spChg>
        <pc:spChg chg="add">
          <ac:chgData name="Rafael Kuffner dos Anjos" userId="3925196f-71a7-46bf-baee-ed570243f2ce" providerId="ADAL" clId="{6405A38C-075A-4209-98FD-7A070416624F}" dt="2021-10-05T09:21:17.445" v="93" actId="26606"/>
          <ac:spMkLst>
            <pc:docMk/>
            <pc:sldMk cId="3801654514" sldId="359"/>
            <ac:spMk id="21" creationId="{BC68A55F-7B32-44D8-AEE5-1AF40532656C}"/>
          </ac:spMkLst>
        </pc:spChg>
        <pc:spChg chg="add">
          <ac:chgData name="Rafael Kuffner dos Anjos" userId="3925196f-71a7-46bf-baee-ed570243f2ce" providerId="ADAL" clId="{6405A38C-075A-4209-98FD-7A070416624F}" dt="2021-10-05T09:21:17.445" v="93" actId="26606"/>
          <ac:spMkLst>
            <pc:docMk/>
            <pc:sldMk cId="3801654514" sldId="359"/>
            <ac:spMk id="22" creationId="{CD1AAA2C-FBBE-42AA-B869-31D524B7653F}"/>
          </ac:spMkLst>
        </pc:spChg>
        <pc:spChg chg="add">
          <ac:chgData name="Rafael Kuffner dos Anjos" userId="3925196f-71a7-46bf-baee-ed570243f2ce" providerId="ADAL" clId="{6405A38C-075A-4209-98FD-7A070416624F}" dt="2021-10-05T09:21:17.445" v="93" actId="26606"/>
          <ac:spMkLst>
            <pc:docMk/>
            <pc:sldMk cId="3801654514" sldId="359"/>
            <ac:spMk id="23" creationId="{5F937BBF-9326-4230-AB1B-F1795E350559}"/>
          </ac:spMkLst>
        </pc:spChg>
        <pc:graphicFrameChg chg="add del">
          <ac:chgData name="Rafael Kuffner dos Anjos" userId="3925196f-71a7-46bf-baee-ed570243f2ce" providerId="ADAL" clId="{6405A38C-075A-4209-98FD-7A070416624F}" dt="2021-10-05T09:21:17.428" v="92" actId="26606"/>
          <ac:graphicFrameMkLst>
            <pc:docMk/>
            <pc:sldMk cId="3801654514" sldId="359"/>
            <ac:graphicFrameMk id="5" creationId="{BEA7B98A-9E77-48D2-BFF6-AE37B2FC5E7C}"/>
          </ac:graphicFrameMkLst>
        </pc:graphicFrameChg>
        <pc:graphicFrameChg chg="add mod">
          <ac:chgData name="Rafael Kuffner dos Anjos" userId="3925196f-71a7-46bf-baee-ed570243f2ce" providerId="ADAL" clId="{6405A38C-075A-4209-98FD-7A070416624F}" dt="2021-10-05T09:21:23.728" v="94" actId="12100"/>
          <ac:graphicFrameMkLst>
            <pc:docMk/>
            <pc:sldMk cId="3801654514" sldId="359"/>
            <ac:graphicFrameMk id="24" creationId="{6D554B0C-F556-4CA9-8E96-B248FC495C8D}"/>
          </ac:graphicFrameMkLst>
        </pc:graphicFrameChg>
        <pc:picChg chg="add mod">
          <ac:chgData name="Rafael Kuffner dos Anjos" userId="3925196f-71a7-46bf-baee-ed570243f2ce" providerId="ADAL" clId="{6405A38C-075A-4209-98FD-7A070416624F}" dt="2021-10-05T11:12:39.670" v="1885"/>
          <ac:picMkLst>
            <pc:docMk/>
            <pc:sldMk cId="3801654514" sldId="359"/>
            <ac:picMk id="7" creationId="{F3DFDD5F-EA8B-4980-917D-F6CE57E2CAD6}"/>
          </ac:picMkLst>
        </pc:picChg>
      </pc:sldChg>
      <pc:sldChg chg="add">
        <pc:chgData name="Rafael Kuffner dos Anjos" userId="3925196f-71a7-46bf-baee-ed570243f2ce" providerId="ADAL" clId="{6405A38C-075A-4209-98FD-7A070416624F}" dt="2021-10-04T18:54:13.559" v="0"/>
        <pc:sldMkLst>
          <pc:docMk/>
          <pc:sldMk cId="2061034850" sldId="360"/>
        </pc:sldMkLst>
      </pc:sldChg>
      <pc:sldChg chg="add">
        <pc:chgData name="Rafael Kuffner dos Anjos" userId="3925196f-71a7-46bf-baee-ed570243f2ce" providerId="ADAL" clId="{6405A38C-075A-4209-98FD-7A070416624F}" dt="2021-10-04T18:54:13.559" v="0"/>
        <pc:sldMkLst>
          <pc:docMk/>
          <pc:sldMk cId="3031151983" sldId="361"/>
        </pc:sldMkLst>
      </pc:sldChg>
      <pc:sldChg chg="add">
        <pc:chgData name="Rafael Kuffner dos Anjos" userId="3925196f-71a7-46bf-baee-ed570243f2ce" providerId="ADAL" clId="{6405A38C-075A-4209-98FD-7A070416624F}" dt="2021-10-04T18:54:13.559" v="0"/>
        <pc:sldMkLst>
          <pc:docMk/>
          <pc:sldMk cId="3251150063" sldId="362"/>
        </pc:sldMkLst>
      </pc:sldChg>
      <pc:sldChg chg="add">
        <pc:chgData name="Rafael Kuffner dos Anjos" userId="3925196f-71a7-46bf-baee-ed570243f2ce" providerId="ADAL" clId="{6405A38C-075A-4209-98FD-7A070416624F}" dt="2021-10-04T18:54:13.559" v="0"/>
        <pc:sldMkLst>
          <pc:docMk/>
          <pc:sldMk cId="403819012" sldId="363"/>
        </pc:sldMkLst>
      </pc:sldChg>
      <pc:sldChg chg="addSp delSp modSp add">
        <pc:chgData name="Rafael Kuffner dos Anjos" userId="3925196f-71a7-46bf-baee-ed570243f2ce" providerId="ADAL" clId="{6405A38C-075A-4209-98FD-7A070416624F}" dt="2021-10-05T11:12:37.994" v="1884"/>
        <pc:sldMkLst>
          <pc:docMk/>
          <pc:sldMk cId="3438026649" sldId="364"/>
        </pc:sldMkLst>
        <pc:spChg chg="add del mod">
          <ac:chgData name="Rafael Kuffner dos Anjos" userId="3925196f-71a7-46bf-baee-ed570243f2ce" providerId="ADAL" clId="{6405A38C-075A-4209-98FD-7A070416624F}" dt="2021-10-05T11:12:37.994" v="1884"/>
          <ac:spMkLst>
            <pc:docMk/>
            <pc:sldMk cId="3438026649" sldId="364"/>
            <ac:spMk id="6" creationId="{A06908D8-38A9-456F-A975-B304E65DDE28}"/>
          </ac:spMkLst>
        </pc:spChg>
        <pc:picChg chg="add del mod">
          <ac:chgData name="Rafael Kuffner dos Anjos" userId="3925196f-71a7-46bf-baee-ed570243f2ce" providerId="ADAL" clId="{6405A38C-075A-4209-98FD-7A070416624F}" dt="2021-10-05T11:12:37.994" v="1884"/>
          <ac:picMkLst>
            <pc:docMk/>
            <pc:sldMk cId="3438026649" sldId="364"/>
            <ac:picMk id="5" creationId="{B82A3A24-C959-4676-8BA3-EDC3924B387B}"/>
          </ac:picMkLst>
        </pc:picChg>
      </pc:sldChg>
      <pc:sldChg chg="add">
        <pc:chgData name="Rafael Kuffner dos Anjos" userId="3925196f-71a7-46bf-baee-ed570243f2ce" providerId="ADAL" clId="{6405A38C-075A-4209-98FD-7A070416624F}" dt="2021-10-04T18:54:13.559" v="0"/>
        <pc:sldMkLst>
          <pc:docMk/>
          <pc:sldMk cId="3927048093" sldId="365"/>
        </pc:sldMkLst>
      </pc:sldChg>
      <pc:sldChg chg="add">
        <pc:chgData name="Rafael Kuffner dos Anjos" userId="3925196f-71a7-46bf-baee-ed570243f2ce" providerId="ADAL" clId="{6405A38C-075A-4209-98FD-7A070416624F}" dt="2021-10-04T18:54:13.559" v="0"/>
        <pc:sldMkLst>
          <pc:docMk/>
          <pc:sldMk cId="1698259749" sldId="366"/>
        </pc:sldMkLst>
      </pc:sldChg>
      <pc:sldChg chg="addSp delSp modSp new mod setBg modAnim">
        <pc:chgData name="Rafael Kuffner dos Anjos" userId="3925196f-71a7-46bf-baee-ed570243f2ce" providerId="ADAL" clId="{6405A38C-075A-4209-98FD-7A070416624F}" dt="2021-10-05T11:12:52.463" v="1887" actId="478"/>
        <pc:sldMkLst>
          <pc:docMk/>
          <pc:sldMk cId="1579318853" sldId="367"/>
        </pc:sldMkLst>
        <pc:spChg chg="mod">
          <ac:chgData name="Rafael Kuffner dos Anjos" userId="3925196f-71a7-46bf-baee-ed570243f2ce" providerId="ADAL" clId="{6405A38C-075A-4209-98FD-7A070416624F}" dt="2021-10-05T10:22:53.303" v="642" actId="26606"/>
          <ac:spMkLst>
            <pc:docMk/>
            <pc:sldMk cId="1579318853" sldId="367"/>
            <ac:spMk id="2" creationId="{584E4A3F-7B32-46AA-BDA0-AD3BF9898443}"/>
          </ac:spMkLst>
        </pc:spChg>
        <pc:spChg chg="mod">
          <ac:chgData name="Rafael Kuffner dos Anjos" userId="3925196f-71a7-46bf-baee-ed570243f2ce" providerId="ADAL" clId="{6405A38C-075A-4209-98FD-7A070416624F}" dt="2021-10-05T10:22:53.303" v="642" actId="26606"/>
          <ac:spMkLst>
            <pc:docMk/>
            <pc:sldMk cId="1579318853" sldId="367"/>
            <ac:spMk id="3" creationId="{863DD991-4C28-4884-B996-C1208F1B3454}"/>
          </ac:spMkLst>
        </pc:spChg>
        <pc:spChg chg="add del mod">
          <ac:chgData name="Rafael Kuffner dos Anjos" userId="3925196f-71a7-46bf-baee-ed570243f2ce" providerId="ADAL" clId="{6405A38C-075A-4209-98FD-7A070416624F}" dt="2021-10-05T11:12:52.463" v="1887" actId="478"/>
          <ac:spMkLst>
            <pc:docMk/>
            <pc:sldMk cId="1579318853" sldId="367"/>
            <ac:spMk id="8" creationId="{595F513B-AC8A-4701-86B0-B2A9DF1211E7}"/>
          </ac:spMkLst>
        </pc:spChg>
        <pc:spChg chg="add">
          <ac:chgData name="Rafael Kuffner dos Anjos" userId="3925196f-71a7-46bf-baee-ed570243f2ce" providerId="ADAL" clId="{6405A38C-075A-4209-98FD-7A070416624F}" dt="2021-10-05T10:22:53.303" v="642" actId="26606"/>
          <ac:spMkLst>
            <pc:docMk/>
            <pc:sldMk cId="1579318853" sldId="367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6405A38C-075A-4209-98FD-7A070416624F}" dt="2021-10-05T10:22:53.303" v="642" actId="26606"/>
          <ac:spMkLst>
            <pc:docMk/>
            <pc:sldMk cId="1579318853" sldId="367"/>
            <ac:spMk id="11" creationId="{72F84B47-E267-4194-8194-831DB7B5547F}"/>
          </ac:spMkLst>
        </pc:spChg>
        <pc:picChg chg="add mod">
          <ac:chgData name="Rafael Kuffner dos Anjos" userId="3925196f-71a7-46bf-baee-ed570243f2ce" providerId="ADAL" clId="{6405A38C-075A-4209-98FD-7A070416624F}" dt="2021-10-05T10:22:53.303" v="642" actId="26606"/>
          <ac:picMkLst>
            <pc:docMk/>
            <pc:sldMk cId="1579318853" sldId="367"/>
            <ac:picMk id="4" creationId="{D3E4FACC-1484-4EA2-B0E2-DB79ED7B69F1}"/>
          </ac:picMkLst>
        </pc:picChg>
        <pc:picChg chg="add mod">
          <ac:chgData name="Rafael Kuffner dos Anjos" userId="3925196f-71a7-46bf-baee-ed570243f2ce" providerId="ADAL" clId="{6405A38C-075A-4209-98FD-7A070416624F}" dt="2021-10-05T11:12:47.979" v="1886"/>
          <ac:picMkLst>
            <pc:docMk/>
            <pc:sldMk cId="1579318853" sldId="367"/>
            <ac:picMk id="7" creationId="{332E257C-A30F-4618-BE74-1E70EB05FD97}"/>
          </ac:picMkLst>
        </pc:picChg>
      </pc:sldChg>
      <pc:sldChg chg="addSp delSp modSp new mod setBg">
        <pc:chgData name="Rafael Kuffner dos Anjos" userId="3925196f-71a7-46bf-baee-ed570243f2ce" providerId="ADAL" clId="{6405A38C-075A-4209-98FD-7A070416624F}" dt="2021-10-05T10:29:47.316" v="1167" actId="20577"/>
        <pc:sldMkLst>
          <pc:docMk/>
          <pc:sldMk cId="4167320873" sldId="368"/>
        </pc:sldMkLst>
        <pc:spChg chg="mod">
          <ac:chgData name="Rafael Kuffner dos Anjos" userId="3925196f-71a7-46bf-baee-ed570243f2ce" providerId="ADAL" clId="{6405A38C-075A-4209-98FD-7A070416624F}" dt="2021-10-05T10:25:50.336" v="697" actId="20577"/>
          <ac:spMkLst>
            <pc:docMk/>
            <pc:sldMk cId="4167320873" sldId="368"/>
            <ac:spMk id="2" creationId="{253CBA27-D8A2-4E29-9127-B03AA8725EC7}"/>
          </ac:spMkLst>
        </pc:spChg>
        <pc:spChg chg="mod">
          <ac:chgData name="Rafael Kuffner dos Anjos" userId="3925196f-71a7-46bf-baee-ed570243f2ce" providerId="ADAL" clId="{6405A38C-075A-4209-98FD-7A070416624F}" dt="2021-10-05T10:29:47.316" v="1167" actId="20577"/>
          <ac:spMkLst>
            <pc:docMk/>
            <pc:sldMk cId="4167320873" sldId="368"/>
            <ac:spMk id="3" creationId="{40C201D5-1389-46F6-ACD7-9A0ED722259B}"/>
          </ac:spMkLst>
        </pc:spChg>
        <pc:spChg chg="add del">
          <ac:chgData name="Rafael Kuffner dos Anjos" userId="3925196f-71a7-46bf-baee-ed570243f2ce" providerId="ADAL" clId="{6405A38C-075A-4209-98FD-7A070416624F}" dt="2021-10-05T10:25:09.016" v="659" actId="26606"/>
          <ac:spMkLst>
            <pc:docMk/>
            <pc:sldMk cId="4167320873" sldId="368"/>
            <ac:spMk id="12" creationId="{5AAE9118-0436-4488-AC4A-C14DF6A7B6B1}"/>
          </ac:spMkLst>
        </pc:spChg>
        <pc:spChg chg="add del">
          <ac:chgData name="Rafael Kuffner dos Anjos" userId="3925196f-71a7-46bf-baee-ed570243f2ce" providerId="ADAL" clId="{6405A38C-075A-4209-98FD-7A070416624F}" dt="2021-10-05T10:25:09.016" v="659" actId="26606"/>
          <ac:spMkLst>
            <pc:docMk/>
            <pc:sldMk cId="4167320873" sldId="368"/>
            <ac:spMk id="14" creationId="{48AADC38-41AB-482C-B8C3-6B9CD91B678A}"/>
          </ac:spMkLst>
        </pc:spChg>
        <pc:picChg chg="add mod modCrop">
          <ac:chgData name="Rafael Kuffner dos Anjos" userId="3925196f-71a7-46bf-baee-ed570243f2ce" providerId="ADAL" clId="{6405A38C-075A-4209-98FD-7A070416624F}" dt="2021-10-05T10:26:11.430" v="700" actId="732"/>
          <ac:picMkLst>
            <pc:docMk/>
            <pc:sldMk cId="4167320873" sldId="368"/>
            <ac:picMk id="5" creationId="{D4600B11-2DC8-4541-A79C-6FE5EF515747}"/>
          </ac:picMkLst>
        </pc:picChg>
        <pc:picChg chg="add mod modCrop">
          <ac:chgData name="Rafael Kuffner dos Anjos" userId="3925196f-71a7-46bf-baee-ed570243f2ce" providerId="ADAL" clId="{6405A38C-075A-4209-98FD-7A070416624F}" dt="2021-10-05T10:26:21.140" v="702" actId="732"/>
          <ac:picMkLst>
            <pc:docMk/>
            <pc:sldMk cId="4167320873" sldId="368"/>
            <ac:picMk id="7" creationId="{54D320A1-9C27-4F20-919C-904BF27672BE}"/>
          </ac:picMkLst>
        </pc:picChg>
      </pc:sldChg>
      <pc:sldChg chg="addSp delSp modSp new mod">
        <pc:chgData name="Rafael Kuffner dos Anjos" userId="3925196f-71a7-46bf-baee-ed570243f2ce" providerId="ADAL" clId="{6405A38C-075A-4209-98FD-7A070416624F}" dt="2021-10-05T10:39:34.915" v="1233" actId="14100"/>
        <pc:sldMkLst>
          <pc:docMk/>
          <pc:sldMk cId="672732749" sldId="369"/>
        </pc:sldMkLst>
        <pc:spChg chg="mod">
          <ac:chgData name="Rafael Kuffner dos Anjos" userId="3925196f-71a7-46bf-baee-ed570243f2ce" providerId="ADAL" clId="{6405A38C-075A-4209-98FD-7A070416624F}" dt="2021-10-05T10:38:20.145" v="1227" actId="1037"/>
          <ac:spMkLst>
            <pc:docMk/>
            <pc:sldMk cId="672732749" sldId="369"/>
            <ac:spMk id="2" creationId="{EF4DB1E2-2B1F-4294-98C7-EEE490804F15}"/>
          </ac:spMkLst>
        </pc:spChg>
        <pc:spChg chg="del mod">
          <ac:chgData name="Rafael Kuffner dos Anjos" userId="3925196f-71a7-46bf-baee-ed570243f2ce" providerId="ADAL" clId="{6405A38C-075A-4209-98FD-7A070416624F}" dt="2021-10-05T10:37:17.175" v="1206" actId="478"/>
          <ac:spMkLst>
            <pc:docMk/>
            <pc:sldMk cId="672732749" sldId="369"/>
            <ac:spMk id="3" creationId="{BDC4669D-0D51-48FA-8532-5C692B484758}"/>
          </ac:spMkLst>
        </pc:spChg>
        <pc:picChg chg="add del mod">
          <ac:chgData name="Rafael Kuffner dos Anjos" userId="3925196f-71a7-46bf-baee-ed570243f2ce" providerId="ADAL" clId="{6405A38C-075A-4209-98FD-7A070416624F}" dt="2021-10-05T10:39:03.504" v="1229" actId="478"/>
          <ac:picMkLst>
            <pc:docMk/>
            <pc:sldMk cId="672732749" sldId="369"/>
            <ac:picMk id="5" creationId="{C98E2D08-9AC0-4915-93D6-08CEFA2EEC66}"/>
          </ac:picMkLst>
        </pc:picChg>
        <pc:picChg chg="add mod">
          <ac:chgData name="Rafael Kuffner dos Anjos" userId="3925196f-71a7-46bf-baee-ed570243f2ce" providerId="ADAL" clId="{6405A38C-075A-4209-98FD-7A070416624F}" dt="2021-10-05T10:38:00.347" v="1209" actId="1076"/>
          <ac:picMkLst>
            <pc:docMk/>
            <pc:sldMk cId="672732749" sldId="369"/>
            <ac:picMk id="7" creationId="{6ED66268-FBDE-4003-A895-FD902C819029}"/>
          </ac:picMkLst>
        </pc:picChg>
        <pc:picChg chg="add mod">
          <ac:chgData name="Rafael Kuffner dos Anjos" userId="3925196f-71a7-46bf-baee-ed570243f2ce" providerId="ADAL" clId="{6405A38C-075A-4209-98FD-7A070416624F}" dt="2021-10-05T10:39:34.915" v="1233" actId="14100"/>
          <ac:picMkLst>
            <pc:docMk/>
            <pc:sldMk cId="672732749" sldId="369"/>
            <ac:picMk id="9" creationId="{0ED6445A-21C0-4055-B203-B4C4DA4FA6D3}"/>
          </ac:picMkLst>
        </pc:picChg>
      </pc:sldChg>
      <pc:sldChg chg="new del">
        <pc:chgData name="Rafael Kuffner dos Anjos" userId="3925196f-71a7-46bf-baee-ed570243f2ce" providerId="ADAL" clId="{6405A38C-075A-4209-98FD-7A070416624F}" dt="2021-10-05T10:54:12.666" v="1877" actId="47"/>
        <pc:sldMkLst>
          <pc:docMk/>
          <pc:sldMk cId="330493790" sldId="370"/>
        </pc:sldMkLst>
      </pc:sldChg>
      <pc:sldChg chg="add del">
        <pc:chgData name="Rafael Kuffner dos Anjos" userId="3925196f-71a7-46bf-baee-ed570243f2ce" providerId="ADAL" clId="{6405A38C-075A-4209-98FD-7A070416624F}" dt="2021-10-05T10:46:20.180" v="1528" actId="47"/>
        <pc:sldMkLst>
          <pc:docMk/>
          <pc:sldMk cId="3197067751" sldId="371"/>
        </pc:sldMkLst>
      </pc:sldChg>
      <pc:sldChg chg="addSp delSp modSp new mod setBg modAnim">
        <pc:chgData name="Rafael Kuffner dos Anjos" userId="3925196f-71a7-46bf-baee-ed570243f2ce" providerId="ADAL" clId="{6405A38C-075A-4209-98FD-7A070416624F}" dt="2021-10-05T10:53:50.683" v="1876"/>
        <pc:sldMkLst>
          <pc:docMk/>
          <pc:sldMk cId="2019346574" sldId="372"/>
        </pc:sldMkLst>
        <pc:spChg chg="add del mod">
          <ac:chgData name="Rafael Kuffner dos Anjos" userId="3925196f-71a7-46bf-baee-ed570243f2ce" providerId="ADAL" clId="{6405A38C-075A-4209-98FD-7A070416624F}" dt="2021-10-05T10:53:46.169" v="1875" actId="26606"/>
          <ac:spMkLst>
            <pc:docMk/>
            <pc:sldMk cId="2019346574" sldId="372"/>
            <ac:spMk id="2" creationId="{E4269B18-8799-424A-84F7-021BF9831977}"/>
          </ac:spMkLst>
        </pc:spChg>
        <pc:spChg chg="del">
          <ac:chgData name="Rafael Kuffner dos Anjos" userId="3925196f-71a7-46bf-baee-ed570243f2ce" providerId="ADAL" clId="{6405A38C-075A-4209-98FD-7A070416624F}" dt="2021-10-05T10:53:23.618" v="1809" actId="478"/>
          <ac:spMkLst>
            <pc:docMk/>
            <pc:sldMk cId="2019346574" sldId="372"/>
            <ac:spMk id="3" creationId="{66754070-EF55-4EB3-86FB-52F4FDA190D7}"/>
          </ac:spMkLst>
        </pc:spChg>
        <pc:spChg chg="add">
          <ac:chgData name="Rafael Kuffner dos Anjos" userId="3925196f-71a7-46bf-baee-ed570243f2ce" providerId="ADAL" clId="{6405A38C-075A-4209-98FD-7A070416624F}" dt="2021-10-05T10:53:46.169" v="1875" actId="26606"/>
          <ac:spMkLst>
            <pc:docMk/>
            <pc:sldMk cId="2019346574" sldId="372"/>
            <ac:spMk id="9" creationId="{D4771268-CB57-404A-9271-370EB28F6090}"/>
          </ac:spMkLst>
        </pc:spChg>
        <pc:picChg chg="add mod">
          <ac:chgData name="Rafael Kuffner dos Anjos" userId="3925196f-71a7-46bf-baee-ed570243f2ce" providerId="ADAL" clId="{6405A38C-075A-4209-98FD-7A070416624F}" dt="2021-10-05T10:53:46.169" v="1875" actId="26606"/>
          <ac:picMkLst>
            <pc:docMk/>
            <pc:sldMk cId="2019346574" sldId="372"/>
            <ac:picMk id="4" creationId="{951F7603-B94A-4B7D-B650-5AFBEDA66082}"/>
          </ac:picMkLst>
        </pc:picChg>
      </pc:sldChg>
      <pc:sldChg chg="addSp modSp new mod">
        <pc:chgData name="Rafael Kuffner dos Anjos" userId="3925196f-71a7-46bf-baee-ed570243f2ce" providerId="ADAL" clId="{6405A38C-075A-4209-98FD-7A070416624F}" dt="2021-10-05T10:46:13.236" v="1526" actId="1076"/>
        <pc:sldMkLst>
          <pc:docMk/>
          <pc:sldMk cId="1409219811" sldId="373"/>
        </pc:sldMkLst>
        <pc:spChg chg="mod">
          <ac:chgData name="Rafael Kuffner dos Anjos" userId="3925196f-71a7-46bf-baee-ed570243f2ce" providerId="ADAL" clId="{6405A38C-075A-4209-98FD-7A070416624F}" dt="2021-10-05T10:42:18.966" v="1274" actId="20577"/>
          <ac:spMkLst>
            <pc:docMk/>
            <pc:sldMk cId="1409219811" sldId="373"/>
            <ac:spMk id="2" creationId="{5D0B3454-9AF0-4AF5-9417-08F91915175D}"/>
          </ac:spMkLst>
        </pc:spChg>
        <pc:spChg chg="mod">
          <ac:chgData name="Rafael Kuffner dos Anjos" userId="3925196f-71a7-46bf-baee-ed570243f2ce" providerId="ADAL" clId="{6405A38C-075A-4209-98FD-7A070416624F}" dt="2021-10-05T10:46:13.236" v="1526" actId="1076"/>
          <ac:spMkLst>
            <pc:docMk/>
            <pc:sldMk cId="1409219811" sldId="373"/>
            <ac:spMk id="3" creationId="{3BCF0B30-D360-4C14-8795-17758CAC17F6}"/>
          </ac:spMkLst>
        </pc:spChg>
        <pc:picChg chg="add mod">
          <ac:chgData name="Rafael Kuffner dos Anjos" userId="3925196f-71a7-46bf-baee-ed570243f2ce" providerId="ADAL" clId="{6405A38C-075A-4209-98FD-7A070416624F}" dt="2021-10-05T10:46:05.461" v="1524" actId="1076"/>
          <ac:picMkLst>
            <pc:docMk/>
            <pc:sldMk cId="1409219811" sldId="373"/>
            <ac:picMk id="5" creationId="{C7803746-0917-4508-8C68-85CF4786BC7F}"/>
          </ac:picMkLst>
        </pc:picChg>
        <pc:picChg chg="add mod">
          <ac:chgData name="Rafael Kuffner dos Anjos" userId="3925196f-71a7-46bf-baee-ed570243f2ce" providerId="ADAL" clId="{6405A38C-075A-4209-98FD-7A070416624F}" dt="2021-10-05T10:46:07.182" v="1525" actId="1076"/>
          <ac:picMkLst>
            <pc:docMk/>
            <pc:sldMk cId="1409219811" sldId="373"/>
            <ac:picMk id="7" creationId="{103C2223-0157-4B96-ACD3-0CA42E9E24D9}"/>
          </ac:picMkLst>
        </pc:picChg>
      </pc:sldChg>
      <pc:sldChg chg="addSp delSp modSp new mod setBg">
        <pc:chgData name="Rafael Kuffner dos Anjos" userId="3925196f-71a7-46bf-baee-ed570243f2ce" providerId="ADAL" clId="{6405A38C-075A-4209-98FD-7A070416624F}" dt="2021-10-05T11:13:03.324" v="1889" actId="478"/>
        <pc:sldMkLst>
          <pc:docMk/>
          <pc:sldMk cId="758519530" sldId="374"/>
        </pc:sldMkLst>
        <pc:spChg chg="mod">
          <ac:chgData name="Rafael Kuffner dos Anjos" userId="3925196f-71a7-46bf-baee-ed570243f2ce" providerId="ADAL" clId="{6405A38C-075A-4209-98FD-7A070416624F}" dt="2021-10-05T10:53:16.999" v="1808" actId="26606"/>
          <ac:spMkLst>
            <pc:docMk/>
            <pc:sldMk cId="758519530" sldId="374"/>
            <ac:spMk id="2" creationId="{044317EA-7FCA-42F6-AAEF-66F896F95EF8}"/>
          </ac:spMkLst>
        </pc:spChg>
        <pc:spChg chg="mod">
          <ac:chgData name="Rafael Kuffner dos Anjos" userId="3925196f-71a7-46bf-baee-ed570243f2ce" providerId="ADAL" clId="{6405A38C-075A-4209-98FD-7A070416624F}" dt="2021-10-05T10:53:16.999" v="1808" actId="26606"/>
          <ac:spMkLst>
            <pc:docMk/>
            <pc:sldMk cId="758519530" sldId="374"/>
            <ac:spMk id="3" creationId="{C32FA523-0257-48DC-9A68-6F1AB2CC6C67}"/>
          </ac:spMkLst>
        </pc:spChg>
        <pc:spChg chg="add del mod">
          <ac:chgData name="Rafael Kuffner dos Anjos" userId="3925196f-71a7-46bf-baee-ed570243f2ce" providerId="ADAL" clId="{6405A38C-075A-4209-98FD-7A070416624F}" dt="2021-10-05T11:13:03.324" v="1889" actId="478"/>
          <ac:spMkLst>
            <pc:docMk/>
            <pc:sldMk cId="758519530" sldId="374"/>
            <ac:spMk id="8" creationId="{567982FF-E912-4EE2-AD76-C89D78E16B60}"/>
          </ac:spMkLst>
        </pc:spChg>
        <pc:spChg chg="add">
          <ac:chgData name="Rafael Kuffner dos Anjos" userId="3925196f-71a7-46bf-baee-ed570243f2ce" providerId="ADAL" clId="{6405A38C-075A-4209-98FD-7A070416624F}" dt="2021-10-05T10:53:16.999" v="1808" actId="26606"/>
          <ac:spMkLst>
            <pc:docMk/>
            <pc:sldMk cId="758519530" sldId="374"/>
            <ac:spMk id="10" creationId="{5E39A796-BE83-48B1-B33F-35C4A32AAB57}"/>
          </ac:spMkLst>
        </pc:spChg>
        <pc:spChg chg="add">
          <ac:chgData name="Rafael Kuffner dos Anjos" userId="3925196f-71a7-46bf-baee-ed570243f2ce" providerId="ADAL" clId="{6405A38C-075A-4209-98FD-7A070416624F}" dt="2021-10-05T10:53:16.999" v="1808" actId="26606"/>
          <ac:spMkLst>
            <pc:docMk/>
            <pc:sldMk cId="758519530" sldId="374"/>
            <ac:spMk id="12" creationId="{72F84B47-E267-4194-8194-831DB7B5547F}"/>
          </ac:spMkLst>
        </pc:spChg>
        <pc:picChg chg="add mod">
          <ac:chgData name="Rafael Kuffner dos Anjos" userId="3925196f-71a7-46bf-baee-ed570243f2ce" providerId="ADAL" clId="{6405A38C-075A-4209-98FD-7A070416624F}" dt="2021-10-05T10:53:16.999" v="1808" actId="26606"/>
          <ac:picMkLst>
            <pc:docMk/>
            <pc:sldMk cId="758519530" sldId="374"/>
            <ac:picMk id="5" creationId="{1329D24B-99C3-46C9-AEE8-126954F84EEA}"/>
          </ac:picMkLst>
        </pc:picChg>
        <pc:picChg chg="add mod">
          <ac:chgData name="Rafael Kuffner dos Anjos" userId="3925196f-71a7-46bf-baee-ed570243f2ce" providerId="ADAL" clId="{6405A38C-075A-4209-98FD-7A070416624F}" dt="2021-10-05T11:12:59.200" v="1888"/>
          <ac:picMkLst>
            <pc:docMk/>
            <pc:sldMk cId="758519530" sldId="374"/>
            <ac:picMk id="7" creationId="{99AE2A96-43B2-4E5E-9BFD-CCF1AAFA0C30}"/>
          </ac:picMkLst>
        </pc:picChg>
      </pc:sldChg>
      <pc:sldChg chg="modSp mod">
        <pc:chgData name="Rafael Kuffner dos Anjos" userId="3925196f-71a7-46bf-baee-ed570243f2ce" providerId="ADAL" clId="{6405A38C-075A-4209-98FD-7A070416624F}" dt="2021-11-04T10:02:15.445" v="1901"/>
        <pc:sldMkLst>
          <pc:docMk/>
          <pc:sldMk cId="1852791291" sldId="375"/>
        </pc:sldMkLst>
        <pc:spChg chg="mod">
          <ac:chgData name="Rafael Kuffner dos Anjos" userId="3925196f-71a7-46bf-baee-ed570243f2ce" providerId="ADAL" clId="{6405A38C-075A-4209-98FD-7A070416624F}" dt="2021-11-04T10:02:15.445" v="1901"/>
          <ac:spMkLst>
            <pc:docMk/>
            <pc:sldMk cId="1852791291" sldId="375"/>
            <ac:spMk id="2" creationId="{DB1F6B70-9432-4E27-B2B9-63F3B7B66E0E}"/>
          </ac:spMkLst>
        </pc:spChg>
      </pc:sldChg>
      <pc:sldChg chg="modSp mod">
        <pc:chgData name="Rafael Kuffner dos Anjos" userId="3925196f-71a7-46bf-baee-ed570243f2ce" providerId="ADAL" clId="{6405A38C-075A-4209-98FD-7A070416624F}" dt="2021-11-04T10:02:38.868" v="1903"/>
        <pc:sldMkLst>
          <pc:docMk/>
          <pc:sldMk cId="4278774827" sldId="382"/>
        </pc:sldMkLst>
        <pc:spChg chg="mod">
          <ac:chgData name="Rafael Kuffner dos Anjos" userId="3925196f-71a7-46bf-baee-ed570243f2ce" providerId="ADAL" clId="{6405A38C-075A-4209-98FD-7A070416624F}" dt="2021-11-04T10:02:38.868" v="1903"/>
          <ac:spMkLst>
            <pc:docMk/>
            <pc:sldMk cId="4278774827" sldId="382"/>
            <ac:spMk id="2" creationId="{6CC6558D-4E63-4430-B7FE-1A735651AF81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93E5A7-D8FF-4D59-B636-056351754E1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DE1FBAD-28DC-454D-9E8E-92C8D4BA90AF}">
      <dgm:prSet/>
      <dgm:spPr/>
      <dgm:t>
        <a:bodyPr/>
        <a:lstStyle/>
        <a:p>
          <a:r>
            <a:rPr lang="en-US"/>
            <a:t>Vertex stage transforms vertices</a:t>
          </a:r>
        </a:p>
      </dgm:t>
    </dgm:pt>
    <dgm:pt modelId="{4728AEE0-74A1-4EB9-A45C-536E69675526}" type="parTrans" cxnId="{1C170BEE-D0F4-48DC-AB30-69133DD153E6}">
      <dgm:prSet/>
      <dgm:spPr/>
      <dgm:t>
        <a:bodyPr/>
        <a:lstStyle/>
        <a:p>
          <a:endParaRPr lang="en-US"/>
        </a:p>
      </dgm:t>
    </dgm:pt>
    <dgm:pt modelId="{1F03896B-F24D-428B-A0B8-E2514FF3102D}" type="sibTrans" cxnId="{1C170BEE-D0F4-48DC-AB30-69133DD153E6}">
      <dgm:prSet/>
      <dgm:spPr/>
      <dgm:t>
        <a:bodyPr/>
        <a:lstStyle/>
        <a:p>
          <a:endParaRPr lang="en-US"/>
        </a:p>
      </dgm:t>
    </dgm:pt>
    <dgm:pt modelId="{0C97944A-4DF8-41B3-BCCB-9A8B4C51E1BE}">
      <dgm:prSet/>
      <dgm:spPr/>
      <dgm:t>
        <a:bodyPr/>
        <a:lstStyle/>
        <a:p>
          <a:r>
            <a:rPr lang="en-US"/>
            <a:t>Performs lighting calculations</a:t>
          </a:r>
        </a:p>
      </dgm:t>
    </dgm:pt>
    <dgm:pt modelId="{C491BB8D-4DD4-4B88-8E87-9F85154C0330}" type="parTrans" cxnId="{C3652995-C461-4B47-ABD8-BF90D32DC2CA}">
      <dgm:prSet/>
      <dgm:spPr/>
      <dgm:t>
        <a:bodyPr/>
        <a:lstStyle/>
        <a:p>
          <a:endParaRPr lang="en-US"/>
        </a:p>
      </dgm:t>
    </dgm:pt>
    <dgm:pt modelId="{1ED4CA48-5D69-43A3-8EB2-C64C45F2E1FB}" type="sibTrans" cxnId="{C3652995-C461-4B47-ABD8-BF90D32DC2CA}">
      <dgm:prSet/>
      <dgm:spPr/>
      <dgm:t>
        <a:bodyPr/>
        <a:lstStyle/>
        <a:p>
          <a:endParaRPr lang="en-US"/>
        </a:p>
      </dgm:t>
    </dgm:pt>
    <dgm:pt modelId="{B937E3F1-417C-4D4C-9664-9C8C2E6AAA31}">
      <dgm:prSet/>
      <dgm:spPr/>
      <dgm:t>
        <a:bodyPr/>
        <a:lstStyle/>
        <a:p>
          <a:r>
            <a:rPr lang="en-US"/>
            <a:t>Passes colour to rasteriser</a:t>
          </a:r>
        </a:p>
      </dgm:t>
    </dgm:pt>
    <dgm:pt modelId="{0B3669A0-AB43-4FF1-8279-1C5271BBB6E2}" type="parTrans" cxnId="{ED5249BC-E13E-48F3-9228-550FE4611119}">
      <dgm:prSet/>
      <dgm:spPr/>
      <dgm:t>
        <a:bodyPr/>
        <a:lstStyle/>
        <a:p>
          <a:endParaRPr lang="en-US"/>
        </a:p>
      </dgm:t>
    </dgm:pt>
    <dgm:pt modelId="{3B7F0D76-3DF1-40B8-8E47-6B90D3A8C83C}" type="sibTrans" cxnId="{ED5249BC-E13E-48F3-9228-550FE4611119}">
      <dgm:prSet/>
      <dgm:spPr/>
      <dgm:t>
        <a:bodyPr/>
        <a:lstStyle/>
        <a:p>
          <a:endParaRPr lang="en-US"/>
        </a:p>
      </dgm:t>
    </dgm:pt>
    <dgm:pt modelId="{B8CDBBEE-8CC1-44C8-B71C-7ED8A93C6F9A}">
      <dgm:prSet/>
      <dgm:spPr/>
      <dgm:t>
        <a:bodyPr/>
        <a:lstStyle/>
        <a:p>
          <a:r>
            <a:rPr lang="en-US"/>
            <a:t>Rasteriser interpolates colour</a:t>
          </a:r>
        </a:p>
      </dgm:t>
    </dgm:pt>
    <dgm:pt modelId="{891F6A4C-3C6D-424F-8857-2109A05302F9}" type="parTrans" cxnId="{455B09BC-290D-405B-8E37-F906DCD7E301}">
      <dgm:prSet/>
      <dgm:spPr/>
      <dgm:t>
        <a:bodyPr/>
        <a:lstStyle/>
        <a:p>
          <a:endParaRPr lang="en-US"/>
        </a:p>
      </dgm:t>
    </dgm:pt>
    <dgm:pt modelId="{E6AB780E-18DA-4203-A027-1909E513C77E}" type="sibTrans" cxnId="{455B09BC-290D-405B-8E37-F906DCD7E301}">
      <dgm:prSet/>
      <dgm:spPr/>
      <dgm:t>
        <a:bodyPr/>
        <a:lstStyle/>
        <a:p>
          <a:endParaRPr lang="en-US"/>
        </a:p>
      </dgm:t>
    </dgm:pt>
    <dgm:pt modelId="{B675198D-08E6-4CC6-9489-CC8674AEAE9F}">
      <dgm:prSet/>
      <dgm:spPr/>
      <dgm:t>
        <a:bodyPr/>
        <a:lstStyle/>
        <a:p>
          <a:r>
            <a:rPr lang="en-US"/>
            <a:t>This is called Gouraud shading</a:t>
          </a:r>
        </a:p>
      </dgm:t>
    </dgm:pt>
    <dgm:pt modelId="{F49256FF-799C-42C1-8CB3-A5C7E9662955}" type="parTrans" cxnId="{56BEC231-6BC8-4B22-B29D-783684C78A43}">
      <dgm:prSet/>
      <dgm:spPr/>
      <dgm:t>
        <a:bodyPr/>
        <a:lstStyle/>
        <a:p>
          <a:endParaRPr lang="en-US"/>
        </a:p>
      </dgm:t>
    </dgm:pt>
    <dgm:pt modelId="{12FDADD9-7224-4F62-BA84-0250AB47890F}" type="sibTrans" cxnId="{56BEC231-6BC8-4B22-B29D-783684C78A43}">
      <dgm:prSet/>
      <dgm:spPr/>
      <dgm:t>
        <a:bodyPr/>
        <a:lstStyle/>
        <a:p>
          <a:endParaRPr lang="en-US"/>
        </a:p>
      </dgm:t>
    </dgm:pt>
    <dgm:pt modelId="{FFC24370-13C1-4449-BC21-EE0B22C0BB37}">
      <dgm:prSet/>
      <dgm:spPr/>
      <dgm:t>
        <a:bodyPr/>
        <a:lstStyle/>
        <a:p>
          <a:r>
            <a:rPr lang="en-US"/>
            <a:t>Fragment stage combines with texture</a:t>
          </a:r>
        </a:p>
      </dgm:t>
    </dgm:pt>
    <dgm:pt modelId="{BC688E2D-310F-4EA4-949D-3C1D1B90BF60}" type="parTrans" cxnId="{F5DB306C-62CB-4ADD-A028-59B0AFD81DFA}">
      <dgm:prSet/>
      <dgm:spPr/>
      <dgm:t>
        <a:bodyPr/>
        <a:lstStyle/>
        <a:p>
          <a:endParaRPr lang="en-US"/>
        </a:p>
      </dgm:t>
    </dgm:pt>
    <dgm:pt modelId="{BC7EC793-BD06-47BF-89F5-C2D96D5B0068}" type="sibTrans" cxnId="{F5DB306C-62CB-4ADD-A028-59B0AFD81DFA}">
      <dgm:prSet/>
      <dgm:spPr/>
      <dgm:t>
        <a:bodyPr/>
        <a:lstStyle/>
        <a:p>
          <a:endParaRPr lang="en-US"/>
        </a:p>
      </dgm:t>
    </dgm:pt>
    <dgm:pt modelId="{049F8E83-13A0-4709-8C54-6B9064E2D150}">
      <dgm:prSet/>
      <dgm:spPr/>
      <dgm:t>
        <a:bodyPr/>
        <a:lstStyle/>
        <a:p>
          <a:r>
            <a:rPr lang="en-US"/>
            <a:t>And stores in frame buffer</a:t>
          </a:r>
        </a:p>
      </dgm:t>
    </dgm:pt>
    <dgm:pt modelId="{CAB21142-97EB-480A-A96A-B434EAB42968}" type="parTrans" cxnId="{12F33E8A-79BC-4F8B-84DD-0BED658A6858}">
      <dgm:prSet/>
      <dgm:spPr/>
      <dgm:t>
        <a:bodyPr/>
        <a:lstStyle/>
        <a:p>
          <a:endParaRPr lang="en-US"/>
        </a:p>
      </dgm:t>
    </dgm:pt>
    <dgm:pt modelId="{22ECCD47-0700-4CC0-8B7C-99B4A90CE184}" type="sibTrans" cxnId="{12F33E8A-79BC-4F8B-84DD-0BED658A6858}">
      <dgm:prSet/>
      <dgm:spPr/>
      <dgm:t>
        <a:bodyPr/>
        <a:lstStyle/>
        <a:p>
          <a:endParaRPr lang="en-US"/>
        </a:p>
      </dgm:t>
    </dgm:pt>
    <dgm:pt modelId="{F9F9AFE8-5958-4741-8204-B53701F883D2}" type="pres">
      <dgm:prSet presAssocID="{D293E5A7-D8FF-4D59-B636-056351754E1F}" presName="linear" presStyleCnt="0">
        <dgm:presLayoutVars>
          <dgm:animLvl val="lvl"/>
          <dgm:resizeHandles val="exact"/>
        </dgm:presLayoutVars>
      </dgm:prSet>
      <dgm:spPr/>
    </dgm:pt>
    <dgm:pt modelId="{CD2E9234-FA0B-44F2-AFAC-8EE436087288}" type="pres">
      <dgm:prSet presAssocID="{0DE1FBAD-28DC-454D-9E8E-92C8D4BA90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C578D2C-13C4-408E-A4BC-EC2F9E0A6A7C}" type="pres">
      <dgm:prSet presAssocID="{1F03896B-F24D-428B-A0B8-E2514FF3102D}" presName="spacer" presStyleCnt="0"/>
      <dgm:spPr/>
    </dgm:pt>
    <dgm:pt modelId="{51F68AAB-68D8-40FD-A3F6-9FCA5BE7D256}" type="pres">
      <dgm:prSet presAssocID="{0C97944A-4DF8-41B3-BCCB-9A8B4C51E1B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8DFBF83-E881-4483-BB61-155B8B023114}" type="pres">
      <dgm:prSet presAssocID="{1ED4CA48-5D69-43A3-8EB2-C64C45F2E1FB}" presName="spacer" presStyleCnt="0"/>
      <dgm:spPr/>
    </dgm:pt>
    <dgm:pt modelId="{B5D59789-4ACB-461A-AB1C-14274B0A0400}" type="pres">
      <dgm:prSet presAssocID="{B937E3F1-417C-4D4C-9664-9C8C2E6AAA3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0ECBB8C-EACB-4620-90FE-71FAE95890A2}" type="pres">
      <dgm:prSet presAssocID="{3B7F0D76-3DF1-40B8-8E47-6B90D3A8C83C}" presName="spacer" presStyleCnt="0"/>
      <dgm:spPr/>
    </dgm:pt>
    <dgm:pt modelId="{C8F43008-8864-4286-98C1-83B10755D497}" type="pres">
      <dgm:prSet presAssocID="{B8CDBBEE-8CC1-44C8-B71C-7ED8A93C6F9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5054995-1706-43B8-9B5A-554120C5A5D5}" type="pres">
      <dgm:prSet presAssocID="{B8CDBBEE-8CC1-44C8-B71C-7ED8A93C6F9A}" presName="childText" presStyleLbl="revTx" presStyleIdx="0" presStyleCnt="1">
        <dgm:presLayoutVars>
          <dgm:bulletEnabled val="1"/>
        </dgm:presLayoutVars>
      </dgm:prSet>
      <dgm:spPr/>
    </dgm:pt>
    <dgm:pt modelId="{74EB2FC1-0E31-43C0-83E8-080731F015B6}" type="pres">
      <dgm:prSet presAssocID="{FFC24370-13C1-4449-BC21-EE0B22C0BB3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FC27BC7-6BEE-49EA-805B-50600F8BD448}" type="pres">
      <dgm:prSet presAssocID="{BC7EC793-BD06-47BF-89F5-C2D96D5B0068}" presName="spacer" presStyleCnt="0"/>
      <dgm:spPr/>
    </dgm:pt>
    <dgm:pt modelId="{1F6DBBFD-790E-4512-9E02-7FF0BDED35A1}" type="pres">
      <dgm:prSet presAssocID="{049F8E83-13A0-4709-8C54-6B9064E2D15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CDC9B19-2423-4772-93BA-64866E633F91}" type="presOf" srcId="{0C97944A-4DF8-41B3-BCCB-9A8B4C51E1BE}" destId="{51F68AAB-68D8-40FD-A3F6-9FCA5BE7D256}" srcOrd="0" destOrd="0" presId="urn:microsoft.com/office/officeart/2005/8/layout/vList2"/>
    <dgm:cxn modelId="{56BEC231-6BC8-4B22-B29D-783684C78A43}" srcId="{B8CDBBEE-8CC1-44C8-B71C-7ED8A93C6F9A}" destId="{B675198D-08E6-4CC6-9489-CC8674AEAE9F}" srcOrd="0" destOrd="0" parTransId="{F49256FF-799C-42C1-8CB3-A5C7E9662955}" sibTransId="{12FDADD9-7224-4F62-BA84-0250AB47890F}"/>
    <dgm:cxn modelId="{BE962135-B2E2-411F-9B2B-E5CD679C2BD6}" type="presOf" srcId="{049F8E83-13A0-4709-8C54-6B9064E2D150}" destId="{1F6DBBFD-790E-4512-9E02-7FF0BDED35A1}" srcOrd="0" destOrd="0" presId="urn:microsoft.com/office/officeart/2005/8/layout/vList2"/>
    <dgm:cxn modelId="{F5DB306C-62CB-4ADD-A028-59B0AFD81DFA}" srcId="{D293E5A7-D8FF-4D59-B636-056351754E1F}" destId="{FFC24370-13C1-4449-BC21-EE0B22C0BB37}" srcOrd="4" destOrd="0" parTransId="{BC688E2D-310F-4EA4-949D-3C1D1B90BF60}" sibTransId="{BC7EC793-BD06-47BF-89F5-C2D96D5B0068}"/>
    <dgm:cxn modelId="{0A5D0E71-7A74-4BCE-B766-0DDFE91CBDC3}" type="presOf" srcId="{B675198D-08E6-4CC6-9489-CC8674AEAE9F}" destId="{75054995-1706-43B8-9B5A-554120C5A5D5}" srcOrd="0" destOrd="0" presId="urn:microsoft.com/office/officeart/2005/8/layout/vList2"/>
    <dgm:cxn modelId="{8D906C53-F940-471B-9900-86594B958599}" type="presOf" srcId="{D293E5A7-D8FF-4D59-B636-056351754E1F}" destId="{F9F9AFE8-5958-4741-8204-B53701F883D2}" srcOrd="0" destOrd="0" presId="urn:microsoft.com/office/officeart/2005/8/layout/vList2"/>
    <dgm:cxn modelId="{EB08F980-CE36-43EA-BF54-83DD498C5F26}" type="presOf" srcId="{FFC24370-13C1-4449-BC21-EE0B22C0BB37}" destId="{74EB2FC1-0E31-43C0-83E8-080731F015B6}" srcOrd="0" destOrd="0" presId="urn:microsoft.com/office/officeart/2005/8/layout/vList2"/>
    <dgm:cxn modelId="{B68CE583-4FA3-437C-B18A-41BD07CCD10F}" type="presOf" srcId="{0DE1FBAD-28DC-454D-9E8E-92C8D4BA90AF}" destId="{CD2E9234-FA0B-44F2-AFAC-8EE436087288}" srcOrd="0" destOrd="0" presId="urn:microsoft.com/office/officeart/2005/8/layout/vList2"/>
    <dgm:cxn modelId="{12F33E8A-79BC-4F8B-84DD-0BED658A6858}" srcId="{D293E5A7-D8FF-4D59-B636-056351754E1F}" destId="{049F8E83-13A0-4709-8C54-6B9064E2D150}" srcOrd="5" destOrd="0" parTransId="{CAB21142-97EB-480A-A96A-B434EAB42968}" sibTransId="{22ECCD47-0700-4CC0-8B7C-99B4A90CE184}"/>
    <dgm:cxn modelId="{C3652995-C461-4B47-ABD8-BF90D32DC2CA}" srcId="{D293E5A7-D8FF-4D59-B636-056351754E1F}" destId="{0C97944A-4DF8-41B3-BCCB-9A8B4C51E1BE}" srcOrd="1" destOrd="0" parTransId="{C491BB8D-4DD4-4B88-8E87-9F85154C0330}" sibTransId="{1ED4CA48-5D69-43A3-8EB2-C64C45F2E1FB}"/>
    <dgm:cxn modelId="{455B09BC-290D-405B-8E37-F906DCD7E301}" srcId="{D293E5A7-D8FF-4D59-B636-056351754E1F}" destId="{B8CDBBEE-8CC1-44C8-B71C-7ED8A93C6F9A}" srcOrd="3" destOrd="0" parTransId="{891F6A4C-3C6D-424F-8857-2109A05302F9}" sibTransId="{E6AB780E-18DA-4203-A027-1909E513C77E}"/>
    <dgm:cxn modelId="{ED5249BC-E13E-48F3-9228-550FE4611119}" srcId="{D293E5A7-D8FF-4D59-B636-056351754E1F}" destId="{B937E3F1-417C-4D4C-9664-9C8C2E6AAA31}" srcOrd="2" destOrd="0" parTransId="{0B3669A0-AB43-4FF1-8279-1C5271BBB6E2}" sibTransId="{3B7F0D76-3DF1-40B8-8E47-6B90D3A8C83C}"/>
    <dgm:cxn modelId="{1C170BEE-D0F4-48DC-AB30-69133DD153E6}" srcId="{D293E5A7-D8FF-4D59-B636-056351754E1F}" destId="{0DE1FBAD-28DC-454D-9E8E-92C8D4BA90AF}" srcOrd="0" destOrd="0" parTransId="{4728AEE0-74A1-4EB9-A45C-536E69675526}" sibTransId="{1F03896B-F24D-428B-A0B8-E2514FF3102D}"/>
    <dgm:cxn modelId="{742925EF-2668-47E3-A156-EEC34E712617}" type="presOf" srcId="{B8CDBBEE-8CC1-44C8-B71C-7ED8A93C6F9A}" destId="{C8F43008-8864-4286-98C1-83B10755D497}" srcOrd="0" destOrd="0" presId="urn:microsoft.com/office/officeart/2005/8/layout/vList2"/>
    <dgm:cxn modelId="{700B16F5-EAFD-4DA6-9737-F651279F705E}" type="presOf" srcId="{B937E3F1-417C-4D4C-9664-9C8C2E6AAA31}" destId="{B5D59789-4ACB-461A-AB1C-14274B0A0400}" srcOrd="0" destOrd="0" presId="urn:microsoft.com/office/officeart/2005/8/layout/vList2"/>
    <dgm:cxn modelId="{9AF1D2C3-6F99-42D4-9070-22D7A236324F}" type="presParOf" srcId="{F9F9AFE8-5958-4741-8204-B53701F883D2}" destId="{CD2E9234-FA0B-44F2-AFAC-8EE436087288}" srcOrd="0" destOrd="0" presId="urn:microsoft.com/office/officeart/2005/8/layout/vList2"/>
    <dgm:cxn modelId="{A51A1AEB-31B7-49B3-BB3B-C3E8F9C91F10}" type="presParOf" srcId="{F9F9AFE8-5958-4741-8204-B53701F883D2}" destId="{7C578D2C-13C4-408E-A4BC-EC2F9E0A6A7C}" srcOrd="1" destOrd="0" presId="urn:microsoft.com/office/officeart/2005/8/layout/vList2"/>
    <dgm:cxn modelId="{757E6315-81E9-4A2B-9991-1CD14E4C8B4F}" type="presParOf" srcId="{F9F9AFE8-5958-4741-8204-B53701F883D2}" destId="{51F68AAB-68D8-40FD-A3F6-9FCA5BE7D256}" srcOrd="2" destOrd="0" presId="urn:microsoft.com/office/officeart/2005/8/layout/vList2"/>
    <dgm:cxn modelId="{DF465602-D647-4671-91F0-D6E37A1B31F8}" type="presParOf" srcId="{F9F9AFE8-5958-4741-8204-B53701F883D2}" destId="{48DFBF83-E881-4483-BB61-155B8B023114}" srcOrd="3" destOrd="0" presId="urn:microsoft.com/office/officeart/2005/8/layout/vList2"/>
    <dgm:cxn modelId="{6C018A4C-C4D3-40D9-B1A8-3C6BF16B6939}" type="presParOf" srcId="{F9F9AFE8-5958-4741-8204-B53701F883D2}" destId="{B5D59789-4ACB-461A-AB1C-14274B0A0400}" srcOrd="4" destOrd="0" presId="urn:microsoft.com/office/officeart/2005/8/layout/vList2"/>
    <dgm:cxn modelId="{6B8BDF1B-824A-415F-A49B-5A7B1747E300}" type="presParOf" srcId="{F9F9AFE8-5958-4741-8204-B53701F883D2}" destId="{40ECBB8C-EACB-4620-90FE-71FAE95890A2}" srcOrd="5" destOrd="0" presId="urn:microsoft.com/office/officeart/2005/8/layout/vList2"/>
    <dgm:cxn modelId="{C6A7A294-7502-4B96-81DE-FB088E2964B4}" type="presParOf" srcId="{F9F9AFE8-5958-4741-8204-B53701F883D2}" destId="{C8F43008-8864-4286-98C1-83B10755D497}" srcOrd="6" destOrd="0" presId="urn:microsoft.com/office/officeart/2005/8/layout/vList2"/>
    <dgm:cxn modelId="{A2FAAF23-6ADC-4B05-97A6-D1F3F7B06B6C}" type="presParOf" srcId="{F9F9AFE8-5958-4741-8204-B53701F883D2}" destId="{75054995-1706-43B8-9B5A-554120C5A5D5}" srcOrd="7" destOrd="0" presId="urn:microsoft.com/office/officeart/2005/8/layout/vList2"/>
    <dgm:cxn modelId="{321A2FFE-D7F8-4DC8-98C2-806108E8F7B6}" type="presParOf" srcId="{F9F9AFE8-5958-4741-8204-B53701F883D2}" destId="{74EB2FC1-0E31-43C0-83E8-080731F015B6}" srcOrd="8" destOrd="0" presId="urn:microsoft.com/office/officeart/2005/8/layout/vList2"/>
    <dgm:cxn modelId="{0F9C5287-D752-4D66-BD93-FAB165B9571C}" type="presParOf" srcId="{F9F9AFE8-5958-4741-8204-B53701F883D2}" destId="{FFC27BC7-6BEE-49EA-805B-50600F8BD448}" srcOrd="9" destOrd="0" presId="urn:microsoft.com/office/officeart/2005/8/layout/vList2"/>
    <dgm:cxn modelId="{28FA4B91-9CB2-4573-9E84-114D6179B909}" type="presParOf" srcId="{F9F9AFE8-5958-4741-8204-B53701F883D2}" destId="{1F6DBBFD-790E-4512-9E02-7FF0BDED35A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C5159A-8D5C-4A70-9293-FD600C04C36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C65186-7B60-4A27-8470-23F08D51058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Vertex Buffer:</a:t>
          </a:r>
        </a:p>
      </dgm:t>
    </dgm:pt>
    <dgm:pt modelId="{E6AEB82C-E104-4C33-9BBE-A41102D1DAF3}" type="parTrans" cxnId="{315F64F9-DFE1-4745-B113-5DA922B4DEEA}">
      <dgm:prSet/>
      <dgm:spPr/>
      <dgm:t>
        <a:bodyPr/>
        <a:lstStyle/>
        <a:p>
          <a:endParaRPr lang="en-US"/>
        </a:p>
      </dgm:t>
    </dgm:pt>
    <dgm:pt modelId="{9939E016-B83E-464A-936C-B6C3B6BA0E89}" type="sibTrans" cxnId="{315F64F9-DFE1-4745-B113-5DA922B4DEEA}">
      <dgm:prSet/>
      <dgm:spPr/>
      <dgm:t>
        <a:bodyPr/>
        <a:lstStyle/>
        <a:p>
          <a:endParaRPr lang="en-US"/>
        </a:p>
      </dgm:t>
    </dgm:pt>
    <dgm:pt modelId="{B4DCC377-A980-4CD4-8CFA-7EF44824C4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Vertex position, normal</a:t>
          </a:r>
        </a:p>
      </dgm:t>
    </dgm:pt>
    <dgm:pt modelId="{E3C6203E-5533-4F3A-8B64-28C692CEC35C}" type="parTrans" cxnId="{D69BA941-A549-405D-AF45-1F1CDAC14E4E}">
      <dgm:prSet/>
      <dgm:spPr/>
      <dgm:t>
        <a:bodyPr/>
        <a:lstStyle/>
        <a:p>
          <a:endParaRPr lang="en-US"/>
        </a:p>
      </dgm:t>
    </dgm:pt>
    <dgm:pt modelId="{44675359-789D-4C49-9A1B-07D67CC25C55}" type="sibTrans" cxnId="{D69BA941-A549-405D-AF45-1F1CDAC14E4E}">
      <dgm:prSet/>
      <dgm:spPr/>
      <dgm:t>
        <a:bodyPr/>
        <a:lstStyle/>
        <a:p>
          <a:endParaRPr lang="en-US"/>
        </a:p>
      </dgm:t>
    </dgm:pt>
    <dgm:pt modelId="{CEA36F84-9E13-487A-9972-F82C41C996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Vertex Color</a:t>
          </a:r>
        </a:p>
      </dgm:t>
    </dgm:pt>
    <dgm:pt modelId="{D68DFC15-E582-4BF6-A79A-ABD5EFCCA8AE}" type="parTrans" cxnId="{F07BD8EC-91C1-4C6D-B9EE-F41BC8621E6A}">
      <dgm:prSet/>
      <dgm:spPr/>
      <dgm:t>
        <a:bodyPr/>
        <a:lstStyle/>
        <a:p>
          <a:endParaRPr lang="en-US"/>
        </a:p>
      </dgm:t>
    </dgm:pt>
    <dgm:pt modelId="{1A8F4E2C-AA78-4548-AE75-5F025E4D7B89}" type="sibTrans" cxnId="{F07BD8EC-91C1-4C6D-B9EE-F41BC8621E6A}">
      <dgm:prSet/>
      <dgm:spPr/>
      <dgm:t>
        <a:bodyPr/>
        <a:lstStyle/>
        <a:p>
          <a:endParaRPr lang="en-US"/>
        </a:p>
      </dgm:t>
    </dgm:pt>
    <dgm:pt modelId="{E0C3E1F7-635E-4115-B8AB-FD53234E08B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Uniform Buffer:</a:t>
          </a:r>
        </a:p>
      </dgm:t>
    </dgm:pt>
    <dgm:pt modelId="{34623D81-C05B-4CC0-910D-A2F01EA761B5}" type="parTrans" cxnId="{2C2E4ED1-C879-4F1D-8D03-85197AE0B14C}">
      <dgm:prSet/>
      <dgm:spPr/>
      <dgm:t>
        <a:bodyPr/>
        <a:lstStyle/>
        <a:p>
          <a:endParaRPr lang="en-US"/>
        </a:p>
      </dgm:t>
    </dgm:pt>
    <dgm:pt modelId="{707EF6B7-A99A-4977-A5B9-E4DEB0094F99}" type="sibTrans" cxnId="{2C2E4ED1-C879-4F1D-8D03-85197AE0B14C}">
      <dgm:prSet/>
      <dgm:spPr/>
      <dgm:t>
        <a:bodyPr/>
        <a:lstStyle/>
        <a:p>
          <a:endParaRPr lang="en-US"/>
        </a:p>
      </dgm:t>
    </dgm:pt>
    <dgm:pt modelId="{E3BA7510-BD5B-418D-B116-F4FC7B17D6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Light position &amp; properties</a:t>
          </a:r>
        </a:p>
        <a:p>
          <a:pPr>
            <a:lnSpc>
              <a:spcPct val="100000"/>
            </a:lnSpc>
          </a:pPr>
          <a:r>
            <a:rPr lang="en-US" dirty="0"/>
            <a:t>Transformation Matrices</a:t>
          </a:r>
        </a:p>
      </dgm:t>
    </dgm:pt>
    <dgm:pt modelId="{A9093E2B-1CCE-488C-93CB-0E8665846169}" type="parTrans" cxnId="{A65290CF-8EFB-427C-AD3E-4286137F0DEE}">
      <dgm:prSet/>
      <dgm:spPr/>
      <dgm:t>
        <a:bodyPr/>
        <a:lstStyle/>
        <a:p>
          <a:endParaRPr lang="en-US"/>
        </a:p>
      </dgm:t>
    </dgm:pt>
    <dgm:pt modelId="{7C8787EF-FD20-435B-9AA4-E9B3AB4BF940}" type="sibTrans" cxnId="{A65290CF-8EFB-427C-AD3E-4286137F0DEE}">
      <dgm:prSet/>
      <dgm:spPr/>
      <dgm:t>
        <a:bodyPr/>
        <a:lstStyle/>
        <a:p>
          <a:endParaRPr lang="en-US"/>
        </a:p>
      </dgm:t>
    </dgm:pt>
    <dgm:pt modelId="{0683D0F7-D334-48CD-B6CA-93375F6F36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Vertex texture coordinates</a:t>
          </a:r>
        </a:p>
      </dgm:t>
    </dgm:pt>
    <dgm:pt modelId="{56334C7A-BAC3-4AF8-A346-2A9FC5B4A6D0}" type="sibTrans" cxnId="{8697DD9E-1797-4E66-B69E-C9CF14F8F4E8}">
      <dgm:prSet/>
      <dgm:spPr/>
      <dgm:t>
        <a:bodyPr/>
        <a:lstStyle/>
        <a:p>
          <a:endParaRPr lang="en-US"/>
        </a:p>
      </dgm:t>
    </dgm:pt>
    <dgm:pt modelId="{7D72F13A-67EA-4934-ACEC-299E7D58C753}" type="parTrans" cxnId="{8697DD9E-1797-4E66-B69E-C9CF14F8F4E8}">
      <dgm:prSet/>
      <dgm:spPr/>
      <dgm:t>
        <a:bodyPr/>
        <a:lstStyle/>
        <a:p>
          <a:endParaRPr lang="en-US"/>
        </a:p>
      </dgm:t>
    </dgm:pt>
    <dgm:pt modelId="{4D7A65EF-9AF9-4022-AB62-09D9F365C309}" type="pres">
      <dgm:prSet presAssocID="{1CC5159A-8D5C-4A70-9293-FD600C04C36C}" presName="root" presStyleCnt="0">
        <dgm:presLayoutVars>
          <dgm:dir/>
          <dgm:resizeHandles val="exact"/>
        </dgm:presLayoutVars>
      </dgm:prSet>
      <dgm:spPr/>
    </dgm:pt>
    <dgm:pt modelId="{3B5EB57D-2FA0-4B4D-ACF7-70EB869E6235}" type="pres">
      <dgm:prSet presAssocID="{41C65186-7B60-4A27-8470-23F08D51058E}" presName="compNode" presStyleCnt="0"/>
      <dgm:spPr/>
    </dgm:pt>
    <dgm:pt modelId="{7F189C46-3524-41B3-AA58-70ABD5C1BBDB}" type="pres">
      <dgm:prSet presAssocID="{41C65186-7B60-4A27-8470-23F08D51058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tas adesivas 3 com preenchimento sólido"/>
        </a:ext>
      </dgm:extLst>
    </dgm:pt>
    <dgm:pt modelId="{8CE5BAED-3586-4638-9DBD-6934A8A9C4E4}" type="pres">
      <dgm:prSet presAssocID="{41C65186-7B60-4A27-8470-23F08D51058E}" presName="iconSpace" presStyleCnt="0"/>
      <dgm:spPr/>
    </dgm:pt>
    <dgm:pt modelId="{2AE314BE-1729-433A-ACA9-973914619D67}" type="pres">
      <dgm:prSet presAssocID="{41C65186-7B60-4A27-8470-23F08D51058E}" presName="parTx" presStyleLbl="revTx" presStyleIdx="0" presStyleCnt="4">
        <dgm:presLayoutVars>
          <dgm:chMax val="0"/>
          <dgm:chPref val="0"/>
        </dgm:presLayoutVars>
      </dgm:prSet>
      <dgm:spPr/>
    </dgm:pt>
    <dgm:pt modelId="{F6C5F25D-0C85-413A-AC5B-DAA6BFB88E91}" type="pres">
      <dgm:prSet presAssocID="{41C65186-7B60-4A27-8470-23F08D51058E}" presName="txSpace" presStyleCnt="0"/>
      <dgm:spPr/>
    </dgm:pt>
    <dgm:pt modelId="{BD35F0CD-F1CF-4D13-89D6-6410960A8B1F}" type="pres">
      <dgm:prSet presAssocID="{41C65186-7B60-4A27-8470-23F08D51058E}" presName="desTx" presStyleLbl="revTx" presStyleIdx="1" presStyleCnt="4">
        <dgm:presLayoutVars/>
      </dgm:prSet>
      <dgm:spPr/>
    </dgm:pt>
    <dgm:pt modelId="{70573172-F20C-476E-891D-A2B4083166C1}" type="pres">
      <dgm:prSet presAssocID="{9939E016-B83E-464A-936C-B6C3B6BA0E89}" presName="sibTrans" presStyleCnt="0"/>
      <dgm:spPr/>
    </dgm:pt>
    <dgm:pt modelId="{8976D7B9-A071-4886-AE3B-C9F793F3EEDA}" type="pres">
      <dgm:prSet presAssocID="{E0C3E1F7-635E-4115-B8AB-FD53234E08B6}" presName="compNode" presStyleCnt="0"/>
      <dgm:spPr/>
    </dgm:pt>
    <dgm:pt modelId="{3A70B559-8DA3-474D-B99D-BEED2D36994C}" type="pres">
      <dgm:prSet presAssocID="{E0C3E1F7-635E-4115-B8AB-FD53234E08B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ary destaque"/>
        </a:ext>
      </dgm:extLst>
    </dgm:pt>
    <dgm:pt modelId="{5E6ECB94-3309-41E8-8DA4-AE080B415A13}" type="pres">
      <dgm:prSet presAssocID="{E0C3E1F7-635E-4115-B8AB-FD53234E08B6}" presName="iconSpace" presStyleCnt="0"/>
      <dgm:spPr/>
    </dgm:pt>
    <dgm:pt modelId="{7ABC768F-010D-47AB-A9B5-88BED384A1F4}" type="pres">
      <dgm:prSet presAssocID="{E0C3E1F7-635E-4115-B8AB-FD53234E08B6}" presName="parTx" presStyleLbl="revTx" presStyleIdx="2" presStyleCnt="4">
        <dgm:presLayoutVars>
          <dgm:chMax val="0"/>
          <dgm:chPref val="0"/>
        </dgm:presLayoutVars>
      </dgm:prSet>
      <dgm:spPr/>
    </dgm:pt>
    <dgm:pt modelId="{0778D33E-45A6-42D6-8FE3-4750DFF64774}" type="pres">
      <dgm:prSet presAssocID="{E0C3E1F7-635E-4115-B8AB-FD53234E08B6}" presName="txSpace" presStyleCnt="0"/>
      <dgm:spPr/>
    </dgm:pt>
    <dgm:pt modelId="{73307065-0057-4B0F-AB48-10AEF4C5B452}" type="pres">
      <dgm:prSet presAssocID="{E0C3E1F7-635E-4115-B8AB-FD53234E08B6}" presName="desTx" presStyleLbl="revTx" presStyleIdx="3" presStyleCnt="4">
        <dgm:presLayoutVars/>
      </dgm:prSet>
      <dgm:spPr/>
    </dgm:pt>
  </dgm:ptLst>
  <dgm:cxnLst>
    <dgm:cxn modelId="{BDCAB833-3DCC-4D1A-AEC5-88AE913F275B}" type="presOf" srcId="{E0C3E1F7-635E-4115-B8AB-FD53234E08B6}" destId="{7ABC768F-010D-47AB-A9B5-88BED384A1F4}" srcOrd="0" destOrd="0" presId="urn:microsoft.com/office/officeart/2018/2/layout/IconLabelDescriptionList"/>
    <dgm:cxn modelId="{D69BA941-A549-405D-AF45-1F1CDAC14E4E}" srcId="{41C65186-7B60-4A27-8470-23F08D51058E}" destId="{B4DCC377-A980-4CD4-8CFA-7EF44824C423}" srcOrd="0" destOrd="0" parTransId="{E3C6203E-5533-4F3A-8B64-28C692CEC35C}" sibTransId="{44675359-789D-4C49-9A1B-07D67CC25C55}"/>
    <dgm:cxn modelId="{93AD2564-23AE-46D6-9470-29F5556A9638}" type="presOf" srcId="{E3BA7510-BD5B-418D-B116-F4FC7B17D673}" destId="{73307065-0057-4B0F-AB48-10AEF4C5B452}" srcOrd="0" destOrd="0" presId="urn:microsoft.com/office/officeart/2018/2/layout/IconLabelDescriptionList"/>
    <dgm:cxn modelId="{9E4B2D73-443C-4286-8315-D24D78FED1C0}" type="presOf" srcId="{B4DCC377-A980-4CD4-8CFA-7EF44824C423}" destId="{BD35F0CD-F1CF-4D13-89D6-6410960A8B1F}" srcOrd="0" destOrd="0" presId="urn:microsoft.com/office/officeart/2018/2/layout/IconLabelDescriptionList"/>
    <dgm:cxn modelId="{8697DD9E-1797-4E66-B69E-C9CF14F8F4E8}" srcId="{41C65186-7B60-4A27-8470-23F08D51058E}" destId="{0683D0F7-D334-48CD-B6CA-93375F6F36A5}" srcOrd="1" destOrd="0" parTransId="{7D72F13A-67EA-4934-ACEC-299E7D58C753}" sibTransId="{56334C7A-BAC3-4AF8-A346-2A9FC5B4A6D0}"/>
    <dgm:cxn modelId="{434ED3AD-8D9F-4233-959F-D761236A60BB}" type="presOf" srcId="{0683D0F7-D334-48CD-B6CA-93375F6F36A5}" destId="{BD35F0CD-F1CF-4D13-89D6-6410960A8B1F}" srcOrd="0" destOrd="1" presId="urn:microsoft.com/office/officeart/2018/2/layout/IconLabelDescriptionList"/>
    <dgm:cxn modelId="{01C7DAAE-DD8D-4099-B4C3-D9C252AF4E7D}" type="presOf" srcId="{41C65186-7B60-4A27-8470-23F08D51058E}" destId="{2AE314BE-1729-433A-ACA9-973914619D67}" srcOrd="0" destOrd="0" presId="urn:microsoft.com/office/officeart/2018/2/layout/IconLabelDescriptionList"/>
    <dgm:cxn modelId="{F54C29BF-8364-4704-A9C7-B61C7FD1F176}" type="presOf" srcId="{1CC5159A-8D5C-4A70-9293-FD600C04C36C}" destId="{4D7A65EF-9AF9-4022-AB62-09D9F365C309}" srcOrd="0" destOrd="0" presId="urn:microsoft.com/office/officeart/2018/2/layout/IconLabelDescriptionList"/>
    <dgm:cxn modelId="{A65290CF-8EFB-427C-AD3E-4286137F0DEE}" srcId="{E0C3E1F7-635E-4115-B8AB-FD53234E08B6}" destId="{E3BA7510-BD5B-418D-B116-F4FC7B17D673}" srcOrd="0" destOrd="0" parTransId="{A9093E2B-1CCE-488C-93CB-0E8665846169}" sibTransId="{7C8787EF-FD20-435B-9AA4-E9B3AB4BF940}"/>
    <dgm:cxn modelId="{2C2E4ED1-C879-4F1D-8D03-85197AE0B14C}" srcId="{1CC5159A-8D5C-4A70-9293-FD600C04C36C}" destId="{E0C3E1F7-635E-4115-B8AB-FD53234E08B6}" srcOrd="1" destOrd="0" parTransId="{34623D81-C05B-4CC0-910D-A2F01EA761B5}" sibTransId="{707EF6B7-A99A-4977-A5B9-E4DEB0094F99}"/>
    <dgm:cxn modelId="{F07BD8EC-91C1-4C6D-B9EE-F41BC8621E6A}" srcId="{41C65186-7B60-4A27-8470-23F08D51058E}" destId="{CEA36F84-9E13-487A-9972-F82C41C99672}" srcOrd="2" destOrd="0" parTransId="{D68DFC15-E582-4BF6-A79A-ABD5EFCCA8AE}" sibTransId="{1A8F4E2C-AA78-4548-AE75-5F025E4D7B89}"/>
    <dgm:cxn modelId="{315F64F9-DFE1-4745-B113-5DA922B4DEEA}" srcId="{1CC5159A-8D5C-4A70-9293-FD600C04C36C}" destId="{41C65186-7B60-4A27-8470-23F08D51058E}" srcOrd="0" destOrd="0" parTransId="{E6AEB82C-E104-4C33-9BBE-A41102D1DAF3}" sibTransId="{9939E016-B83E-464A-936C-B6C3B6BA0E89}"/>
    <dgm:cxn modelId="{E17CFFFD-DCC0-4839-847D-8CDB987887E4}" type="presOf" srcId="{CEA36F84-9E13-487A-9972-F82C41C99672}" destId="{BD35F0CD-F1CF-4D13-89D6-6410960A8B1F}" srcOrd="0" destOrd="2" presId="urn:microsoft.com/office/officeart/2018/2/layout/IconLabelDescriptionList"/>
    <dgm:cxn modelId="{D4AF5BE7-77A1-46DC-A596-7E10852C9CA4}" type="presParOf" srcId="{4D7A65EF-9AF9-4022-AB62-09D9F365C309}" destId="{3B5EB57D-2FA0-4B4D-ACF7-70EB869E6235}" srcOrd="0" destOrd="0" presId="urn:microsoft.com/office/officeart/2018/2/layout/IconLabelDescriptionList"/>
    <dgm:cxn modelId="{BC3A0398-B3BA-4AAE-8B79-4AADB4366DEE}" type="presParOf" srcId="{3B5EB57D-2FA0-4B4D-ACF7-70EB869E6235}" destId="{7F189C46-3524-41B3-AA58-70ABD5C1BBDB}" srcOrd="0" destOrd="0" presId="urn:microsoft.com/office/officeart/2018/2/layout/IconLabelDescriptionList"/>
    <dgm:cxn modelId="{A6B74BCF-DC27-40AA-82A9-CC40D0A3802C}" type="presParOf" srcId="{3B5EB57D-2FA0-4B4D-ACF7-70EB869E6235}" destId="{8CE5BAED-3586-4638-9DBD-6934A8A9C4E4}" srcOrd="1" destOrd="0" presId="urn:microsoft.com/office/officeart/2018/2/layout/IconLabelDescriptionList"/>
    <dgm:cxn modelId="{68B4A631-3EC2-4526-A273-35E597F33590}" type="presParOf" srcId="{3B5EB57D-2FA0-4B4D-ACF7-70EB869E6235}" destId="{2AE314BE-1729-433A-ACA9-973914619D67}" srcOrd="2" destOrd="0" presId="urn:microsoft.com/office/officeart/2018/2/layout/IconLabelDescriptionList"/>
    <dgm:cxn modelId="{3A18E158-0FB4-4610-A1DC-7EDB07497C35}" type="presParOf" srcId="{3B5EB57D-2FA0-4B4D-ACF7-70EB869E6235}" destId="{F6C5F25D-0C85-413A-AC5B-DAA6BFB88E91}" srcOrd="3" destOrd="0" presId="urn:microsoft.com/office/officeart/2018/2/layout/IconLabelDescriptionList"/>
    <dgm:cxn modelId="{E6AC4B7B-7608-4929-A008-A2AE808FEA60}" type="presParOf" srcId="{3B5EB57D-2FA0-4B4D-ACF7-70EB869E6235}" destId="{BD35F0CD-F1CF-4D13-89D6-6410960A8B1F}" srcOrd="4" destOrd="0" presId="urn:microsoft.com/office/officeart/2018/2/layout/IconLabelDescriptionList"/>
    <dgm:cxn modelId="{3D6FC981-3292-40B1-8D06-AF987A569E3B}" type="presParOf" srcId="{4D7A65EF-9AF9-4022-AB62-09D9F365C309}" destId="{70573172-F20C-476E-891D-A2B4083166C1}" srcOrd="1" destOrd="0" presId="urn:microsoft.com/office/officeart/2018/2/layout/IconLabelDescriptionList"/>
    <dgm:cxn modelId="{2705CCA8-FBD3-4C9F-8A1A-5931EFA4ACCC}" type="presParOf" srcId="{4D7A65EF-9AF9-4022-AB62-09D9F365C309}" destId="{8976D7B9-A071-4886-AE3B-C9F793F3EEDA}" srcOrd="2" destOrd="0" presId="urn:microsoft.com/office/officeart/2018/2/layout/IconLabelDescriptionList"/>
    <dgm:cxn modelId="{A0CE2EDA-FE3E-43D6-8338-E039CE593068}" type="presParOf" srcId="{8976D7B9-A071-4886-AE3B-C9F793F3EEDA}" destId="{3A70B559-8DA3-474D-B99D-BEED2D36994C}" srcOrd="0" destOrd="0" presId="urn:microsoft.com/office/officeart/2018/2/layout/IconLabelDescriptionList"/>
    <dgm:cxn modelId="{191C3BEE-D0EC-4EEF-9323-237C7AAB8851}" type="presParOf" srcId="{8976D7B9-A071-4886-AE3B-C9F793F3EEDA}" destId="{5E6ECB94-3309-41E8-8DA4-AE080B415A13}" srcOrd="1" destOrd="0" presId="urn:microsoft.com/office/officeart/2018/2/layout/IconLabelDescriptionList"/>
    <dgm:cxn modelId="{1A03E63B-1BB2-4C92-9C4D-C687C7ACED0F}" type="presParOf" srcId="{8976D7B9-A071-4886-AE3B-C9F793F3EEDA}" destId="{7ABC768F-010D-47AB-A9B5-88BED384A1F4}" srcOrd="2" destOrd="0" presId="urn:microsoft.com/office/officeart/2018/2/layout/IconLabelDescriptionList"/>
    <dgm:cxn modelId="{D43D5329-D57E-423A-96BC-D5010598781E}" type="presParOf" srcId="{8976D7B9-A071-4886-AE3B-C9F793F3EEDA}" destId="{0778D33E-45A6-42D6-8FE3-4750DFF64774}" srcOrd="3" destOrd="0" presId="urn:microsoft.com/office/officeart/2018/2/layout/IconLabelDescriptionList"/>
    <dgm:cxn modelId="{F6367983-0DB8-49DD-9D2E-14E74553FF50}" type="presParOf" srcId="{8976D7B9-A071-4886-AE3B-C9F793F3EEDA}" destId="{73307065-0057-4B0F-AB48-10AEF4C5B45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CFC39C-6036-4E73-9ABF-B612B7764C99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8F2AB7A-3AC4-4EC6-B66E-01B78DB24076}">
      <dgm:prSet/>
      <dgm:spPr/>
      <dgm:t>
        <a:bodyPr/>
        <a:lstStyle/>
        <a:p>
          <a:r>
            <a:rPr lang="en-US"/>
            <a:t>Rasterises from vertex positions (NDCS)</a:t>
          </a:r>
        </a:p>
      </dgm:t>
    </dgm:pt>
    <dgm:pt modelId="{23F1192D-C974-4AF6-8BF3-C3A46AE88BD0}" type="parTrans" cxnId="{F45D7D01-2F1C-4BE3-93C7-D705A3227A24}">
      <dgm:prSet/>
      <dgm:spPr/>
      <dgm:t>
        <a:bodyPr/>
        <a:lstStyle/>
        <a:p>
          <a:endParaRPr lang="en-US"/>
        </a:p>
      </dgm:t>
    </dgm:pt>
    <dgm:pt modelId="{F6D8B45B-AA8B-44D0-9561-A155792ADC74}" type="sibTrans" cxnId="{F45D7D01-2F1C-4BE3-93C7-D705A3227A24}">
      <dgm:prSet/>
      <dgm:spPr/>
      <dgm:t>
        <a:bodyPr/>
        <a:lstStyle/>
        <a:p>
          <a:endParaRPr lang="en-US"/>
        </a:p>
      </dgm:t>
    </dgm:pt>
    <dgm:pt modelId="{27E6ACFB-174B-4438-868A-A8129F03FD6D}">
      <dgm:prSet/>
      <dgm:spPr/>
      <dgm:t>
        <a:bodyPr/>
        <a:lstStyle/>
        <a:p>
          <a:r>
            <a:rPr lang="en-US"/>
            <a:t>Interpolates </a:t>
          </a:r>
        </a:p>
      </dgm:t>
    </dgm:pt>
    <dgm:pt modelId="{1BC3439E-DF39-4331-A4BA-70B22A6E902D}" type="parTrans" cxnId="{6DC813B6-9CF3-4438-9BA0-080C7E3C3D4C}">
      <dgm:prSet/>
      <dgm:spPr/>
      <dgm:t>
        <a:bodyPr/>
        <a:lstStyle/>
        <a:p>
          <a:endParaRPr lang="en-US"/>
        </a:p>
      </dgm:t>
    </dgm:pt>
    <dgm:pt modelId="{A928E63B-243B-41CB-AB9A-ED0599983775}" type="sibTrans" cxnId="{6DC813B6-9CF3-4438-9BA0-080C7E3C3D4C}">
      <dgm:prSet/>
      <dgm:spPr/>
      <dgm:t>
        <a:bodyPr/>
        <a:lstStyle/>
        <a:p>
          <a:endParaRPr lang="en-US"/>
        </a:p>
      </dgm:t>
    </dgm:pt>
    <dgm:pt modelId="{5B560CBB-C29B-436B-99B3-28D0E431EA3B}">
      <dgm:prSet/>
      <dgm:spPr/>
      <dgm:t>
        <a:bodyPr/>
        <a:lstStyle/>
        <a:p>
          <a:r>
            <a:rPr lang="en-US"/>
            <a:t>Normals (VCS)</a:t>
          </a:r>
        </a:p>
      </dgm:t>
    </dgm:pt>
    <dgm:pt modelId="{2935DCFA-87B6-4FB5-B5D1-46C4698AB10A}" type="parTrans" cxnId="{A9813FAA-5C2C-41E4-A588-221CB9178B96}">
      <dgm:prSet/>
      <dgm:spPr/>
      <dgm:t>
        <a:bodyPr/>
        <a:lstStyle/>
        <a:p>
          <a:endParaRPr lang="en-US"/>
        </a:p>
      </dgm:t>
    </dgm:pt>
    <dgm:pt modelId="{F383DE55-B1ED-46A3-B0A9-F596D483B684}" type="sibTrans" cxnId="{A9813FAA-5C2C-41E4-A588-221CB9178B96}">
      <dgm:prSet/>
      <dgm:spPr/>
      <dgm:t>
        <a:bodyPr/>
        <a:lstStyle/>
        <a:p>
          <a:endParaRPr lang="en-US"/>
        </a:p>
      </dgm:t>
    </dgm:pt>
    <dgm:pt modelId="{48BA6657-F696-4245-90D5-CFDC6828459C}">
      <dgm:prSet/>
      <dgm:spPr/>
      <dgm:t>
        <a:bodyPr/>
        <a:lstStyle/>
        <a:p>
          <a:r>
            <a:rPr lang="en-US"/>
            <a:t>Light vectors (VCS)</a:t>
          </a:r>
        </a:p>
      </dgm:t>
    </dgm:pt>
    <dgm:pt modelId="{3F3FD26F-FD30-411F-9DA9-BF23138689E8}" type="parTrans" cxnId="{08D69DEE-7080-49EF-A78F-5DEC7671773C}">
      <dgm:prSet/>
      <dgm:spPr/>
      <dgm:t>
        <a:bodyPr/>
        <a:lstStyle/>
        <a:p>
          <a:endParaRPr lang="en-US"/>
        </a:p>
      </dgm:t>
    </dgm:pt>
    <dgm:pt modelId="{C1B6F0DF-D220-467D-B9A2-ED784ED023B1}" type="sibTrans" cxnId="{08D69DEE-7080-49EF-A78F-5DEC7671773C}">
      <dgm:prSet/>
      <dgm:spPr/>
      <dgm:t>
        <a:bodyPr/>
        <a:lstStyle/>
        <a:p>
          <a:endParaRPr lang="en-US"/>
        </a:p>
      </dgm:t>
    </dgm:pt>
    <dgm:pt modelId="{5C935272-73D0-49DD-BB73-05CC7F13A8D2}">
      <dgm:prSet/>
      <dgm:spPr/>
      <dgm:t>
        <a:bodyPr/>
        <a:lstStyle/>
        <a:p>
          <a:r>
            <a:rPr lang="en-US"/>
            <a:t>Lighting colour (RGB)</a:t>
          </a:r>
        </a:p>
      </dgm:t>
    </dgm:pt>
    <dgm:pt modelId="{896B6B9B-38AB-4484-B912-7A9605F32A50}" type="parTrans" cxnId="{80A87431-02C4-4D49-812D-62E2AE06F8D3}">
      <dgm:prSet/>
      <dgm:spPr/>
      <dgm:t>
        <a:bodyPr/>
        <a:lstStyle/>
        <a:p>
          <a:endParaRPr lang="en-US"/>
        </a:p>
      </dgm:t>
    </dgm:pt>
    <dgm:pt modelId="{72840F9E-E636-4150-A868-FE7C5C76A0BD}" type="sibTrans" cxnId="{80A87431-02C4-4D49-812D-62E2AE06F8D3}">
      <dgm:prSet/>
      <dgm:spPr/>
      <dgm:t>
        <a:bodyPr/>
        <a:lstStyle/>
        <a:p>
          <a:endParaRPr lang="en-US"/>
        </a:p>
      </dgm:t>
    </dgm:pt>
    <dgm:pt modelId="{46D75B49-35AE-44FC-BE7F-4E5FE86390C5}">
      <dgm:prSet/>
      <dgm:spPr/>
      <dgm:t>
        <a:bodyPr/>
        <a:lstStyle/>
        <a:p>
          <a:r>
            <a:rPr lang="en-US"/>
            <a:t>Material properties (if desired)</a:t>
          </a:r>
        </a:p>
      </dgm:t>
    </dgm:pt>
    <dgm:pt modelId="{0E12E18B-DE89-4FE5-A36A-B091D9043D51}" type="parTrans" cxnId="{BB68A7FA-A32F-48D5-9AE4-E06DF5281F3A}">
      <dgm:prSet/>
      <dgm:spPr/>
      <dgm:t>
        <a:bodyPr/>
        <a:lstStyle/>
        <a:p>
          <a:endParaRPr lang="en-US"/>
        </a:p>
      </dgm:t>
    </dgm:pt>
    <dgm:pt modelId="{3FF60BEF-0631-4BA1-8E83-693AAFCEDB9E}" type="sibTrans" cxnId="{BB68A7FA-A32F-48D5-9AE4-E06DF5281F3A}">
      <dgm:prSet/>
      <dgm:spPr/>
      <dgm:t>
        <a:bodyPr/>
        <a:lstStyle/>
        <a:p>
          <a:endParaRPr lang="en-US"/>
        </a:p>
      </dgm:t>
    </dgm:pt>
    <dgm:pt modelId="{9EBCBB7E-8B39-46C7-9A4A-04285B284F30}">
      <dgm:prSet/>
      <dgm:spPr/>
      <dgm:t>
        <a:bodyPr/>
        <a:lstStyle/>
        <a:p>
          <a:r>
            <a:rPr lang="en-US"/>
            <a:t>Texture coordinates (UV)</a:t>
          </a:r>
        </a:p>
      </dgm:t>
    </dgm:pt>
    <dgm:pt modelId="{F359D9C3-B892-44C1-AE1D-5027D02B22EE}" type="parTrans" cxnId="{932CDEB5-C326-4955-9AAA-FFD1896A6B05}">
      <dgm:prSet/>
      <dgm:spPr/>
      <dgm:t>
        <a:bodyPr/>
        <a:lstStyle/>
        <a:p>
          <a:endParaRPr lang="en-US"/>
        </a:p>
      </dgm:t>
    </dgm:pt>
    <dgm:pt modelId="{677F18B7-536C-407F-A1C8-4B4D22EA3436}" type="sibTrans" cxnId="{932CDEB5-C326-4955-9AAA-FFD1896A6B05}">
      <dgm:prSet/>
      <dgm:spPr/>
      <dgm:t>
        <a:bodyPr/>
        <a:lstStyle/>
        <a:p>
          <a:endParaRPr lang="en-US"/>
        </a:p>
      </dgm:t>
    </dgm:pt>
    <dgm:pt modelId="{E56E136D-2860-4629-BE88-F8F4798E9283}" type="pres">
      <dgm:prSet presAssocID="{42CFC39C-6036-4E73-9ABF-B612B7764C99}" presName="Name0" presStyleCnt="0">
        <dgm:presLayoutVars>
          <dgm:dir/>
          <dgm:animLvl val="lvl"/>
          <dgm:resizeHandles val="exact"/>
        </dgm:presLayoutVars>
      </dgm:prSet>
      <dgm:spPr/>
    </dgm:pt>
    <dgm:pt modelId="{3A75187A-3609-42E1-856B-47F36D5D6D17}" type="pres">
      <dgm:prSet presAssocID="{27E6ACFB-174B-4438-868A-A8129F03FD6D}" presName="boxAndChildren" presStyleCnt="0"/>
      <dgm:spPr/>
    </dgm:pt>
    <dgm:pt modelId="{9A5FB7DB-46CD-4045-84CC-FE72898C965A}" type="pres">
      <dgm:prSet presAssocID="{27E6ACFB-174B-4438-868A-A8129F03FD6D}" presName="parentTextBox" presStyleLbl="node1" presStyleIdx="0" presStyleCnt="2"/>
      <dgm:spPr/>
    </dgm:pt>
    <dgm:pt modelId="{B464F2A9-489A-4630-96CA-E785B8E4ACCF}" type="pres">
      <dgm:prSet presAssocID="{27E6ACFB-174B-4438-868A-A8129F03FD6D}" presName="entireBox" presStyleLbl="node1" presStyleIdx="0" presStyleCnt="2"/>
      <dgm:spPr/>
    </dgm:pt>
    <dgm:pt modelId="{051E75EF-7C7C-4F06-B392-07D090897BF7}" type="pres">
      <dgm:prSet presAssocID="{27E6ACFB-174B-4438-868A-A8129F03FD6D}" presName="descendantBox" presStyleCnt="0"/>
      <dgm:spPr/>
    </dgm:pt>
    <dgm:pt modelId="{25D55A1E-1C41-420C-87CC-3742AADC84AC}" type="pres">
      <dgm:prSet presAssocID="{5B560CBB-C29B-436B-99B3-28D0E431EA3B}" presName="childTextBox" presStyleLbl="fgAccFollowNode1" presStyleIdx="0" presStyleCnt="5">
        <dgm:presLayoutVars>
          <dgm:bulletEnabled val="1"/>
        </dgm:presLayoutVars>
      </dgm:prSet>
      <dgm:spPr/>
    </dgm:pt>
    <dgm:pt modelId="{2D15E617-B71E-4C17-A828-7CB397E8DBDE}" type="pres">
      <dgm:prSet presAssocID="{48BA6657-F696-4245-90D5-CFDC6828459C}" presName="childTextBox" presStyleLbl="fgAccFollowNode1" presStyleIdx="1" presStyleCnt="5">
        <dgm:presLayoutVars>
          <dgm:bulletEnabled val="1"/>
        </dgm:presLayoutVars>
      </dgm:prSet>
      <dgm:spPr/>
    </dgm:pt>
    <dgm:pt modelId="{08989831-37EC-407A-B787-7835B5A477EF}" type="pres">
      <dgm:prSet presAssocID="{5C935272-73D0-49DD-BB73-05CC7F13A8D2}" presName="childTextBox" presStyleLbl="fgAccFollowNode1" presStyleIdx="2" presStyleCnt="5">
        <dgm:presLayoutVars>
          <dgm:bulletEnabled val="1"/>
        </dgm:presLayoutVars>
      </dgm:prSet>
      <dgm:spPr/>
    </dgm:pt>
    <dgm:pt modelId="{D58C7A43-F8E7-4FDF-AB15-7A7CD2DCED97}" type="pres">
      <dgm:prSet presAssocID="{46D75B49-35AE-44FC-BE7F-4E5FE86390C5}" presName="childTextBox" presStyleLbl="fgAccFollowNode1" presStyleIdx="3" presStyleCnt="5">
        <dgm:presLayoutVars>
          <dgm:bulletEnabled val="1"/>
        </dgm:presLayoutVars>
      </dgm:prSet>
      <dgm:spPr/>
    </dgm:pt>
    <dgm:pt modelId="{53EB266A-7EFD-4334-9417-38F0ADA74E01}" type="pres">
      <dgm:prSet presAssocID="{9EBCBB7E-8B39-46C7-9A4A-04285B284F30}" presName="childTextBox" presStyleLbl="fgAccFollowNode1" presStyleIdx="4" presStyleCnt="5">
        <dgm:presLayoutVars>
          <dgm:bulletEnabled val="1"/>
        </dgm:presLayoutVars>
      </dgm:prSet>
      <dgm:spPr/>
    </dgm:pt>
    <dgm:pt modelId="{21AB706B-C2BB-471F-B925-39D34D60B114}" type="pres">
      <dgm:prSet presAssocID="{F6D8B45B-AA8B-44D0-9561-A155792ADC74}" presName="sp" presStyleCnt="0"/>
      <dgm:spPr/>
    </dgm:pt>
    <dgm:pt modelId="{E0A09616-4D8D-474D-A3BC-2AC215A999F7}" type="pres">
      <dgm:prSet presAssocID="{98F2AB7A-3AC4-4EC6-B66E-01B78DB24076}" presName="arrowAndChildren" presStyleCnt="0"/>
      <dgm:spPr/>
    </dgm:pt>
    <dgm:pt modelId="{3A28FCB1-11F9-4755-AA5C-0B5382A5861E}" type="pres">
      <dgm:prSet presAssocID="{98F2AB7A-3AC4-4EC6-B66E-01B78DB24076}" presName="parentTextArrow" presStyleLbl="node1" presStyleIdx="1" presStyleCnt="2"/>
      <dgm:spPr/>
    </dgm:pt>
  </dgm:ptLst>
  <dgm:cxnLst>
    <dgm:cxn modelId="{F45D7D01-2F1C-4BE3-93C7-D705A3227A24}" srcId="{42CFC39C-6036-4E73-9ABF-B612B7764C99}" destId="{98F2AB7A-3AC4-4EC6-B66E-01B78DB24076}" srcOrd="0" destOrd="0" parTransId="{23F1192D-C974-4AF6-8BF3-C3A46AE88BD0}" sibTransId="{F6D8B45B-AA8B-44D0-9561-A155792ADC74}"/>
    <dgm:cxn modelId="{E7BA5C10-E3EF-4DFB-8876-B944C6420684}" type="presOf" srcId="{9EBCBB7E-8B39-46C7-9A4A-04285B284F30}" destId="{53EB266A-7EFD-4334-9417-38F0ADA74E01}" srcOrd="0" destOrd="0" presId="urn:microsoft.com/office/officeart/2005/8/layout/process4"/>
    <dgm:cxn modelId="{5F008D2A-9EBC-4B00-9E6D-E367FF8EA9D1}" type="presOf" srcId="{27E6ACFB-174B-4438-868A-A8129F03FD6D}" destId="{9A5FB7DB-46CD-4045-84CC-FE72898C965A}" srcOrd="0" destOrd="0" presId="urn:microsoft.com/office/officeart/2005/8/layout/process4"/>
    <dgm:cxn modelId="{80A87431-02C4-4D49-812D-62E2AE06F8D3}" srcId="{27E6ACFB-174B-4438-868A-A8129F03FD6D}" destId="{5C935272-73D0-49DD-BB73-05CC7F13A8D2}" srcOrd="2" destOrd="0" parTransId="{896B6B9B-38AB-4484-B912-7A9605F32A50}" sibTransId="{72840F9E-E636-4150-A868-FE7C5C76A0BD}"/>
    <dgm:cxn modelId="{43F4E537-F61B-4BC1-9F7D-2A9FA41CD7EF}" type="presOf" srcId="{42CFC39C-6036-4E73-9ABF-B612B7764C99}" destId="{E56E136D-2860-4629-BE88-F8F4798E9283}" srcOrd="0" destOrd="0" presId="urn:microsoft.com/office/officeart/2005/8/layout/process4"/>
    <dgm:cxn modelId="{A1D3DC50-20B7-4E0F-84AB-90BA3D329C38}" type="presOf" srcId="{98F2AB7A-3AC4-4EC6-B66E-01B78DB24076}" destId="{3A28FCB1-11F9-4755-AA5C-0B5382A5861E}" srcOrd="0" destOrd="0" presId="urn:microsoft.com/office/officeart/2005/8/layout/process4"/>
    <dgm:cxn modelId="{223C3B82-D5BD-4610-97D9-595CD62D0D01}" type="presOf" srcId="{46D75B49-35AE-44FC-BE7F-4E5FE86390C5}" destId="{D58C7A43-F8E7-4FDF-AB15-7A7CD2DCED97}" srcOrd="0" destOrd="0" presId="urn:microsoft.com/office/officeart/2005/8/layout/process4"/>
    <dgm:cxn modelId="{C9EDB2A4-F6A3-461D-8540-BE277650A842}" type="presOf" srcId="{5C935272-73D0-49DD-BB73-05CC7F13A8D2}" destId="{08989831-37EC-407A-B787-7835B5A477EF}" srcOrd="0" destOrd="0" presId="urn:microsoft.com/office/officeart/2005/8/layout/process4"/>
    <dgm:cxn modelId="{A9813FAA-5C2C-41E4-A588-221CB9178B96}" srcId="{27E6ACFB-174B-4438-868A-A8129F03FD6D}" destId="{5B560CBB-C29B-436B-99B3-28D0E431EA3B}" srcOrd="0" destOrd="0" parTransId="{2935DCFA-87B6-4FB5-B5D1-46C4698AB10A}" sibTransId="{F383DE55-B1ED-46A3-B0A9-F596D483B684}"/>
    <dgm:cxn modelId="{932CDEB5-C326-4955-9AAA-FFD1896A6B05}" srcId="{27E6ACFB-174B-4438-868A-A8129F03FD6D}" destId="{9EBCBB7E-8B39-46C7-9A4A-04285B284F30}" srcOrd="4" destOrd="0" parTransId="{F359D9C3-B892-44C1-AE1D-5027D02B22EE}" sibTransId="{677F18B7-536C-407F-A1C8-4B4D22EA3436}"/>
    <dgm:cxn modelId="{6DC813B6-9CF3-4438-9BA0-080C7E3C3D4C}" srcId="{42CFC39C-6036-4E73-9ABF-B612B7764C99}" destId="{27E6ACFB-174B-4438-868A-A8129F03FD6D}" srcOrd="1" destOrd="0" parTransId="{1BC3439E-DF39-4331-A4BA-70B22A6E902D}" sibTransId="{A928E63B-243B-41CB-AB9A-ED0599983775}"/>
    <dgm:cxn modelId="{78912AB6-62A7-45D2-BC81-22B13623ED1F}" type="presOf" srcId="{27E6ACFB-174B-4438-868A-A8129F03FD6D}" destId="{B464F2A9-489A-4630-96CA-E785B8E4ACCF}" srcOrd="1" destOrd="0" presId="urn:microsoft.com/office/officeart/2005/8/layout/process4"/>
    <dgm:cxn modelId="{F4A923B9-F1E1-497D-A984-68A487CE3BF9}" type="presOf" srcId="{5B560CBB-C29B-436B-99B3-28D0E431EA3B}" destId="{25D55A1E-1C41-420C-87CC-3742AADC84AC}" srcOrd="0" destOrd="0" presId="urn:microsoft.com/office/officeart/2005/8/layout/process4"/>
    <dgm:cxn modelId="{AE955CE9-9B30-42A0-A46C-3BFE6A01E07D}" type="presOf" srcId="{48BA6657-F696-4245-90D5-CFDC6828459C}" destId="{2D15E617-B71E-4C17-A828-7CB397E8DBDE}" srcOrd="0" destOrd="0" presId="urn:microsoft.com/office/officeart/2005/8/layout/process4"/>
    <dgm:cxn modelId="{08D69DEE-7080-49EF-A78F-5DEC7671773C}" srcId="{27E6ACFB-174B-4438-868A-A8129F03FD6D}" destId="{48BA6657-F696-4245-90D5-CFDC6828459C}" srcOrd="1" destOrd="0" parTransId="{3F3FD26F-FD30-411F-9DA9-BF23138689E8}" sibTransId="{C1B6F0DF-D220-467D-B9A2-ED784ED023B1}"/>
    <dgm:cxn modelId="{BB68A7FA-A32F-48D5-9AE4-E06DF5281F3A}" srcId="{27E6ACFB-174B-4438-868A-A8129F03FD6D}" destId="{46D75B49-35AE-44FC-BE7F-4E5FE86390C5}" srcOrd="3" destOrd="0" parTransId="{0E12E18B-DE89-4FE5-A36A-B091D9043D51}" sibTransId="{3FF60BEF-0631-4BA1-8E83-693AAFCEDB9E}"/>
    <dgm:cxn modelId="{E404BCC0-1535-4B04-B996-B3811E2FE837}" type="presParOf" srcId="{E56E136D-2860-4629-BE88-F8F4798E9283}" destId="{3A75187A-3609-42E1-856B-47F36D5D6D17}" srcOrd="0" destOrd="0" presId="urn:microsoft.com/office/officeart/2005/8/layout/process4"/>
    <dgm:cxn modelId="{2D0B0BCB-73A2-47F0-855B-A355680F05ED}" type="presParOf" srcId="{3A75187A-3609-42E1-856B-47F36D5D6D17}" destId="{9A5FB7DB-46CD-4045-84CC-FE72898C965A}" srcOrd="0" destOrd="0" presId="urn:microsoft.com/office/officeart/2005/8/layout/process4"/>
    <dgm:cxn modelId="{D51FDB2E-9D3A-4126-968F-6DEC754D25C4}" type="presParOf" srcId="{3A75187A-3609-42E1-856B-47F36D5D6D17}" destId="{B464F2A9-489A-4630-96CA-E785B8E4ACCF}" srcOrd="1" destOrd="0" presId="urn:microsoft.com/office/officeart/2005/8/layout/process4"/>
    <dgm:cxn modelId="{9979D238-44FD-46A8-8ECF-ED7D8DF0D12F}" type="presParOf" srcId="{3A75187A-3609-42E1-856B-47F36D5D6D17}" destId="{051E75EF-7C7C-4F06-B392-07D090897BF7}" srcOrd="2" destOrd="0" presId="urn:microsoft.com/office/officeart/2005/8/layout/process4"/>
    <dgm:cxn modelId="{B177936F-48C3-41D7-A773-DE7D93660C67}" type="presParOf" srcId="{051E75EF-7C7C-4F06-B392-07D090897BF7}" destId="{25D55A1E-1C41-420C-87CC-3742AADC84AC}" srcOrd="0" destOrd="0" presId="urn:microsoft.com/office/officeart/2005/8/layout/process4"/>
    <dgm:cxn modelId="{A0350219-6620-4C10-A2CC-12F3AE6FDF7A}" type="presParOf" srcId="{051E75EF-7C7C-4F06-B392-07D090897BF7}" destId="{2D15E617-B71E-4C17-A828-7CB397E8DBDE}" srcOrd="1" destOrd="0" presId="urn:microsoft.com/office/officeart/2005/8/layout/process4"/>
    <dgm:cxn modelId="{EF407E39-1BEF-4C5A-A9BE-ECD5E3E3495E}" type="presParOf" srcId="{051E75EF-7C7C-4F06-B392-07D090897BF7}" destId="{08989831-37EC-407A-B787-7835B5A477EF}" srcOrd="2" destOrd="0" presId="urn:microsoft.com/office/officeart/2005/8/layout/process4"/>
    <dgm:cxn modelId="{7754D992-04A6-49B6-802F-D970A1F78F77}" type="presParOf" srcId="{051E75EF-7C7C-4F06-B392-07D090897BF7}" destId="{D58C7A43-F8E7-4FDF-AB15-7A7CD2DCED97}" srcOrd="3" destOrd="0" presId="urn:microsoft.com/office/officeart/2005/8/layout/process4"/>
    <dgm:cxn modelId="{699CC21A-92AE-42BE-A937-62956340ADFA}" type="presParOf" srcId="{051E75EF-7C7C-4F06-B392-07D090897BF7}" destId="{53EB266A-7EFD-4334-9417-38F0ADA74E01}" srcOrd="4" destOrd="0" presId="urn:microsoft.com/office/officeart/2005/8/layout/process4"/>
    <dgm:cxn modelId="{9CD19D85-0CE0-4776-8610-3482DEEAE2F6}" type="presParOf" srcId="{E56E136D-2860-4629-BE88-F8F4798E9283}" destId="{21AB706B-C2BB-471F-B925-39D34D60B114}" srcOrd="1" destOrd="0" presId="urn:microsoft.com/office/officeart/2005/8/layout/process4"/>
    <dgm:cxn modelId="{28AC8E16-FB8A-47CB-B77D-027C685ECDFC}" type="presParOf" srcId="{E56E136D-2860-4629-BE88-F8F4798E9283}" destId="{E0A09616-4D8D-474D-A3BC-2AC215A999F7}" srcOrd="2" destOrd="0" presId="urn:microsoft.com/office/officeart/2005/8/layout/process4"/>
    <dgm:cxn modelId="{61F3B590-B7EA-4231-BA81-78E9F960C715}" type="presParOf" srcId="{E0A09616-4D8D-474D-A3BC-2AC215A999F7}" destId="{3A28FCB1-11F9-4755-AA5C-0B5382A5861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E9234-FA0B-44F2-AFAC-8EE436087288}">
      <dsp:nvSpPr>
        <dsp:cNvPr id="0" name=""/>
        <dsp:cNvSpPr/>
      </dsp:nvSpPr>
      <dsp:spPr>
        <a:xfrm>
          <a:off x="0" y="393623"/>
          <a:ext cx="6263640" cy="655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Vertex stage transforms vertices</a:t>
          </a:r>
        </a:p>
      </dsp:txBody>
      <dsp:txXfrm>
        <a:off x="31984" y="425607"/>
        <a:ext cx="6199672" cy="591232"/>
      </dsp:txXfrm>
    </dsp:sp>
    <dsp:sp modelId="{51F68AAB-68D8-40FD-A3F6-9FCA5BE7D256}">
      <dsp:nvSpPr>
        <dsp:cNvPr id="0" name=""/>
        <dsp:cNvSpPr/>
      </dsp:nvSpPr>
      <dsp:spPr>
        <a:xfrm>
          <a:off x="0" y="1129463"/>
          <a:ext cx="6263640" cy="655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Performs lighting calculations</a:t>
          </a:r>
        </a:p>
      </dsp:txBody>
      <dsp:txXfrm>
        <a:off x="31984" y="1161447"/>
        <a:ext cx="6199672" cy="591232"/>
      </dsp:txXfrm>
    </dsp:sp>
    <dsp:sp modelId="{B5D59789-4ACB-461A-AB1C-14274B0A0400}">
      <dsp:nvSpPr>
        <dsp:cNvPr id="0" name=""/>
        <dsp:cNvSpPr/>
      </dsp:nvSpPr>
      <dsp:spPr>
        <a:xfrm>
          <a:off x="0" y="1865304"/>
          <a:ext cx="6263640" cy="655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Passes colour to rasteriser</a:t>
          </a:r>
        </a:p>
      </dsp:txBody>
      <dsp:txXfrm>
        <a:off x="31984" y="1897288"/>
        <a:ext cx="6199672" cy="591232"/>
      </dsp:txXfrm>
    </dsp:sp>
    <dsp:sp modelId="{C8F43008-8864-4286-98C1-83B10755D497}">
      <dsp:nvSpPr>
        <dsp:cNvPr id="0" name=""/>
        <dsp:cNvSpPr/>
      </dsp:nvSpPr>
      <dsp:spPr>
        <a:xfrm>
          <a:off x="0" y="2601143"/>
          <a:ext cx="6263640" cy="655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Rasteriser interpolates colour</a:t>
          </a:r>
        </a:p>
      </dsp:txBody>
      <dsp:txXfrm>
        <a:off x="31984" y="2633127"/>
        <a:ext cx="6199672" cy="591232"/>
      </dsp:txXfrm>
    </dsp:sp>
    <dsp:sp modelId="{75054995-1706-43B8-9B5A-554120C5A5D5}">
      <dsp:nvSpPr>
        <dsp:cNvPr id="0" name=""/>
        <dsp:cNvSpPr/>
      </dsp:nvSpPr>
      <dsp:spPr>
        <a:xfrm>
          <a:off x="0" y="3256343"/>
          <a:ext cx="626364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This is called Gouraud shading</a:t>
          </a:r>
        </a:p>
      </dsp:txBody>
      <dsp:txXfrm>
        <a:off x="0" y="3256343"/>
        <a:ext cx="6263640" cy="463680"/>
      </dsp:txXfrm>
    </dsp:sp>
    <dsp:sp modelId="{74EB2FC1-0E31-43C0-83E8-080731F015B6}">
      <dsp:nvSpPr>
        <dsp:cNvPr id="0" name=""/>
        <dsp:cNvSpPr/>
      </dsp:nvSpPr>
      <dsp:spPr>
        <a:xfrm>
          <a:off x="0" y="3720023"/>
          <a:ext cx="6263640" cy="655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Fragment stage combines with texture</a:t>
          </a:r>
        </a:p>
      </dsp:txBody>
      <dsp:txXfrm>
        <a:off x="31984" y="3752007"/>
        <a:ext cx="6199672" cy="591232"/>
      </dsp:txXfrm>
    </dsp:sp>
    <dsp:sp modelId="{1F6DBBFD-790E-4512-9E02-7FF0BDED35A1}">
      <dsp:nvSpPr>
        <dsp:cNvPr id="0" name=""/>
        <dsp:cNvSpPr/>
      </dsp:nvSpPr>
      <dsp:spPr>
        <a:xfrm>
          <a:off x="0" y="4455863"/>
          <a:ext cx="6263640" cy="6552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And stores in frame buffer</a:t>
          </a:r>
        </a:p>
      </dsp:txBody>
      <dsp:txXfrm>
        <a:off x="31984" y="4487847"/>
        <a:ext cx="6199672" cy="591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89C46-3524-41B3-AA58-70ABD5C1BBDB}">
      <dsp:nvSpPr>
        <dsp:cNvPr id="0" name=""/>
        <dsp:cNvSpPr/>
      </dsp:nvSpPr>
      <dsp:spPr>
        <a:xfrm>
          <a:off x="559800" y="51300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314BE-1729-433A-ACA9-973914619D67}">
      <dsp:nvSpPr>
        <dsp:cNvPr id="0" name=""/>
        <dsp:cNvSpPr/>
      </dsp:nvSpPr>
      <dsp:spPr>
        <a:xfrm>
          <a:off x="559800" y="216799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Vertex Buffer:</a:t>
          </a:r>
        </a:p>
      </dsp:txBody>
      <dsp:txXfrm>
        <a:off x="559800" y="2167992"/>
        <a:ext cx="4320000" cy="648000"/>
      </dsp:txXfrm>
    </dsp:sp>
    <dsp:sp modelId="{BD35F0CD-F1CF-4D13-89D6-6410960A8B1F}">
      <dsp:nvSpPr>
        <dsp:cNvPr id="0" name=""/>
        <dsp:cNvSpPr/>
      </dsp:nvSpPr>
      <dsp:spPr>
        <a:xfrm>
          <a:off x="559800" y="2882499"/>
          <a:ext cx="4320000" cy="95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Vertex position, normal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Vertex texture coordinates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Vertex Color</a:t>
          </a:r>
        </a:p>
      </dsp:txBody>
      <dsp:txXfrm>
        <a:off x="559800" y="2882499"/>
        <a:ext cx="4320000" cy="955835"/>
      </dsp:txXfrm>
    </dsp:sp>
    <dsp:sp modelId="{3A70B559-8DA3-474D-B99D-BEED2D36994C}">
      <dsp:nvSpPr>
        <dsp:cNvPr id="0" name=""/>
        <dsp:cNvSpPr/>
      </dsp:nvSpPr>
      <dsp:spPr>
        <a:xfrm>
          <a:off x="5635800" y="51300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C768F-010D-47AB-A9B5-88BED384A1F4}">
      <dsp:nvSpPr>
        <dsp:cNvPr id="0" name=""/>
        <dsp:cNvSpPr/>
      </dsp:nvSpPr>
      <dsp:spPr>
        <a:xfrm>
          <a:off x="5635800" y="216799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Uniform Buffer:</a:t>
          </a:r>
        </a:p>
      </dsp:txBody>
      <dsp:txXfrm>
        <a:off x="5635800" y="2167992"/>
        <a:ext cx="4320000" cy="648000"/>
      </dsp:txXfrm>
    </dsp:sp>
    <dsp:sp modelId="{73307065-0057-4B0F-AB48-10AEF4C5B452}">
      <dsp:nvSpPr>
        <dsp:cNvPr id="0" name=""/>
        <dsp:cNvSpPr/>
      </dsp:nvSpPr>
      <dsp:spPr>
        <a:xfrm>
          <a:off x="5635800" y="2882499"/>
          <a:ext cx="4320000" cy="95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Light position &amp; properties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Transformation Matrices</a:t>
          </a:r>
        </a:p>
      </dsp:txBody>
      <dsp:txXfrm>
        <a:off x="5635800" y="2882499"/>
        <a:ext cx="4320000" cy="955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4F2A9-489A-4630-96CA-E785B8E4ACCF}">
      <dsp:nvSpPr>
        <dsp:cNvPr id="0" name=""/>
        <dsp:cNvSpPr/>
      </dsp:nvSpPr>
      <dsp:spPr>
        <a:xfrm>
          <a:off x="0" y="3295221"/>
          <a:ext cx="7452360" cy="21620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Interpolates </a:t>
          </a:r>
        </a:p>
      </dsp:txBody>
      <dsp:txXfrm>
        <a:off x="0" y="3295221"/>
        <a:ext cx="7452360" cy="1167492"/>
      </dsp:txXfrm>
    </dsp:sp>
    <dsp:sp modelId="{25D55A1E-1C41-420C-87CC-3742AADC84AC}">
      <dsp:nvSpPr>
        <dsp:cNvPr id="0" name=""/>
        <dsp:cNvSpPr/>
      </dsp:nvSpPr>
      <dsp:spPr>
        <a:xfrm>
          <a:off x="909" y="4419473"/>
          <a:ext cx="1490108" cy="99453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Normals (VCS)</a:t>
          </a:r>
        </a:p>
      </dsp:txBody>
      <dsp:txXfrm>
        <a:off x="909" y="4419473"/>
        <a:ext cx="1490108" cy="994530"/>
      </dsp:txXfrm>
    </dsp:sp>
    <dsp:sp modelId="{2D15E617-B71E-4C17-A828-7CB397E8DBDE}">
      <dsp:nvSpPr>
        <dsp:cNvPr id="0" name=""/>
        <dsp:cNvSpPr/>
      </dsp:nvSpPr>
      <dsp:spPr>
        <a:xfrm>
          <a:off x="1491017" y="4419473"/>
          <a:ext cx="1490108" cy="99453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Light vectors (VCS)</a:t>
          </a:r>
        </a:p>
      </dsp:txBody>
      <dsp:txXfrm>
        <a:off x="1491017" y="4419473"/>
        <a:ext cx="1490108" cy="994530"/>
      </dsp:txXfrm>
    </dsp:sp>
    <dsp:sp modelId="{08989831-37EC-407A-B787-7835B5A477EF}">
      <dsp:nvSpPr>
        <dsp:cNvPr id="0" name=""/>
        <dsp:cNvSpPr/>
      </dsp:nvSpPr>
      <dsp:spPr>
        <a:xfrm>
          <a:off x="2981125" y="4419473"/>
          <a:ext cx="1490108" cy="99453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Lighting colour (RGB)</a:t>
          </a:r>
        </a:p>
      </dsp:txBody>
      <dsp:txXfrm>
        <a:off x="2981125" y="4419473"/>
        <a:ext cx="1490108" cy="994530"/>
      </dsp:txXfrm>
    </dsp:sp>
    <dsp:sp modelId="{D58C7A43-F8E7-4FDF-AB15-7A7CD2DCED97}">
      <dsp:nvSpPr>
        <dsp:cNvPr id="0" name=""/>
        <dsp:cNvSpPr/>
      </dsp:nvSpPr>
      <dsp:spPr>
        <a:xfrm>
          <a:off x="4471234" y="4419473"/>
          <a:ext cx="1490108" cy="99453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Material properties (if desired)</a:t>
          </a:r>
        </a:p>
      </dsp:txBody>
      <dsp:txXfrm>
        <a:off x="4471234" y="4419473"/>
        <a:ext cx="1490108" cy="994530"/>
      </dsp:txXfrm>
    </dsp:sp>
    <dsp:sp modelId="{53EB266A-7EFD-4334-9417-38F0ADA74E01}">
      <dsp:nvSpPr>
        <dsp:cNvPr id="0" name=""/>
        <dsp:cNvSpPr/>
      </dsp:nvSpPr>
      <dsp:spPr>
        <a:xfrm>
          <a:off x="5961342" y="4419473"/>
          <a:ext cx="1490108" cy="99453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Texture coordinates (UV)</a:t>
          </a:r>
        </a:p>
      </dsp:txBody>
      <dsp:txXfrm>
        <a:off x="5961342" y="4419473"/>
        <a:ext cx="1490108" cy="994530"/>
      </dsp:txXfrm>
    </dsp:sp>
    <dsp:sp modelId="{3A28FCB1-11F9-4755-AA5C-0B5382A5861E}">
      <dsp:nvSpPr>
        <dsp:cNvPr id="0" name=""/>
        <dsp:cNvSpPr/>
      </dsp:nvSpPr>
      <dsp:spPr>
        <a:xfrm rot="10800000">
          <a:off x="0" y="2461"/>
          <a:ext cx="7452360" cy="3325190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Rasterises from vertex positions (NDCS)</a:t>
          </a:r>
        </a:p>
      </dsp:txBody>
      <dsp:txXfrm rot="10800000">
        <a:off x="0" y="2461"/>
        <a:ext cx="7452360" cy="2160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836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188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1906" y="35719"/>
            <a:ext cx="12180094" cy="1071563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1906" y="1098352"/>
            <a:ext cx="12180094" cy="5331023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750067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1032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Phong Shader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</a:t>
            </a:r>
            <a:r>
              <a:rPr lang="pt-PT"/>
              <a:t>Hamish Carr Dr</a:t>
            </a:r>
            <a:r>
              <a:rPr lang="pt-PT" dirty="0"/>
              <a:t>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ECCB-6238-4EF4-B94D-682408363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Vertex Shader Uniforms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DA08F-7696-43D5-8B78-B864DED7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199596"/>
            <a:ext cx="66103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027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A148-A385-4744-9BA8-1DD8DB68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Vertex Shader Main()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0A213-73A2-484D-980B-ED98F0E00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8E1FF-8A4E-4B50-9C76-BC7B5FAA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" y="906363"/>
            <a:ext cx="7734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9227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3765D-C9E1-0647-9A5B-A6D7DEC3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Raster Stage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4" name="Text Placeholder 2">
            <a:extLst>
              <a:ext uri="{FF2B5EF4-FFF2-40B4-BE49-F238E27FC236}">
                <a16:creationId xmlns:a16="http://schemas.microsoft.com/office/drawing/2014/main" id="{6D554B0C-F556-4CA9-8E96-B248FC495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03890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F3DFDD5F-EA8B-4980-917D-F6CE57E2CAD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4C623B78-58CD-4C88-A894-294905F96F85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6545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DD2B-C80D-456A-AA72-C216B546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Fragment Shader I/O and Uniforms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2A28C-A97B-4163-A247-335805E56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EAC42-76B5-449E-87C4-ACD588767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6" y="2169915"/>
            <a:ext cx="5743575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700-197E-4FCC-8107-13792782B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66" y="1199928"/>
            <a:ext cx="56578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9189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C9E3-5E83-43E7-AB31-63AA45D3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Fragment Shader Main(), 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1E106-A96E-432F-9889-CFE2ECD75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E1DA3-78E5-4118-B943-03D9D459D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" y="1425475"/>
            <a:ext cx="95726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0269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3122F-8CA8-4C5F-AA4A-8DCA5FFF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Fragment Shader Main(),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B5734-C68C-4CF3-B0D6-EB11B678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1B04C-98FE-47CE-9D12-D15AA8BC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2" y="1723270"/>
            <a:ext cx="96488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558D-4E63-4430-B7FE-1A735651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Blinn</a:t>
            </a:r>
            <a:r>
              <a:rPr lang="pt-PT" dirty="0"/>
              <a:t>-</a:t>
            </a:r>
            <a:r>
              <a:rPr lang="en-GB" dirty="0" err="1"/>
              <a:t>Phong</a:t>
            </a:r>
            <a:r>
              <a:rPr lang="en-GB" dirty="0"/>
              <a:t> shader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99467-D544-485C-A0EE-27C5BCD50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variants of this that are equally OK.</a:t>
            </a:r>
          </a:p>
          <a:p>
            <a:r>
              <a:rPr lang="en-GB" dirty="0"/>
              <a:t>Per-vertex material.</a:t>
            </a:r>
          </a:p>
          <a:p>
            <a:r>
              <a:rPr lang="en-GB" dirty="0"/>
              <a:t>Lighting with colour per each component</a:t>
            </a:r>
          </a:p>
          <a:p>
            <a:r>
              <a:rPr lang="en-GB" dirty="0"/>
              <a:t>Non modulating with texture</a:t>
            </a:r>
          </a:p>
          <a:p>
            <a:r>
              <a:rPr lang="en-GB" dirty="0"/>
              <a:t>Texture mapping material properties</a:t>
            </a:r>
          </a:p>
          <a:p>
            <a:r>
              <a:rPr lang="en-GB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27877482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E4A3F-7B32-46AA-BDA0-AD3BF989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 exemple: Geometry Shader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63DD991-4C28-4884-B996-C1208F1B3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As this lecture was quick, lets look at a different example: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Geometry shader for point-cloud rendering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Input: Points and normals.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Normals calculated offline by PCA of a neighborhood of points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Output: quads oriented towards normals.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Simple version just has normals pointing at the camera: Billboards!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sualComputerVideoSmall">
            <a:hlinkClick r:id="" action="ppaction://media"/>
            <a:extLst>
              <a:ext uri="{FF2B5EF4-FFF2-40B4-BE49-F238E27FC236}">
                <a16:creationId xmlns:a16="http://schemas.microsoft.com/office/drawing/2014/main" id="{D3E4FACC-1484-4EA2-B0E2-DB79ED7B69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59" end="2565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5862" y="1734440"/>
            <a:ext cx="6019331" cy="3385873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332E257C-A30F-4618-BE74-1E70EB05FD9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93188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CBA27-D8A2-4E29-9127-B03AA8725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678" y="35719"/>
            <a:ext cx="5961321" cy="1071563"/>
          </a:xfrm>
        </p:spPr>
        <p:txBody>
          <a:bodyPr/>
          <a:lstStyle/>
          <a:p>
            <a:r>
              <a:rPr lang="pt-PT" dirty="0"/>
              <a:t>Surface-</a:t>
            </a:r>
            <a:r>
              <a:rPr lang="pt-PT" dirty="0" err="1"/>
              <a:t>aligned</a:t>
            </a:r>
            <a:r>
              <a:rPr lang="pt-PT" dirty="0"/>
              <a:t> </a:t>
            </a:r>
            <a:r>
              <a:rPr lang="pt-PT" dirty="0" err="1"/>
              <a:t>splats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0C201D5-1389-46F6-ACD7-9A0ED7222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0678" y="1098352"/>
            <a:ext cx="5961322" cy="5331023"/>
          </a:xfrm>
        </p:spPr>
        <p:txBody>
          <a:bodyPr/>
          <a:lstStyle/>
          <a:p>
            <a:r>
              <a:rPr lang="pt-PT" dirty="0" err="1"/>
              <a:t>Given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normal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point</a:t>
            </a:r>
            <a:endParaRPr lang="pt-PT" dirty="0"/>
          </a:p>
          <a:p>
            <a:r>
              <a:rPr lang="pt-PT" dirty="0" err="1">
                <a:sym typeface="Wingdings" panose="05000000000000000000" pitchFamily="2" charset="2"/>
              </a:rPr>
              <a:t>Find</a:t>
            </a:r>
            <a:r>
              <a:rPr lang="pt-PT" dirty="0">
                <a:sym typeface="Wingdings" panose="05000000000000000000" pitchFamily="2" charset="2"/>
              </a:rPr>
              <a:t> 2 </a:t>
            </a:r>
            <a:r>
              <a:rPr lang="pt-PT" dirty="0" err="1">
                <a:sym typeface="Wingdings" panose="05000000000000000000" pitchFamily="2" charset="2"/>
              </a:rPr>
              <a:t>orthogonal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vectors</a:t>
            </a:r>
            <a:r>
              <a:rPr lang="pt-PT" dirty="0">
                <a:sym typeface="Wingdings" panose="05000000000000000000" pitchFamily="2" charset="2"/>
              </a:rPr>
              <a:t> in </a:t>
            </a:r>
            <a:r>
              <a:rPr lang="pt-PT" dirty="0" err="1">
                <a:sym typeface="Wingdings" panose="05000000000000000000" pitchFamily="2" charset="2"/>
              </a:rPr>
              <a:t>that</a:t>
            </a:r>
            <a:r>
              <a:rPr lang="pt-PT" dirty="0">
                <a:sym typeface="Wingdings" panose="05000000000000000000" pitchFamily="2" charset="2"/>
              </a:rPr>
              <a:t> plane (</a:t>
            </a:r>
            <a:r>
              <a:rPr lang="pt-PT" dirty="0" err="1">
                <a:sym typeface="Wingdings" panose="05000000000000000000" pitchFamily="2" charset="2"/>
              </a:rPr>
              <a:t>several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possible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methods</a:t>
            </a:r>
            <a:r>
              <a:rPr lang="pt-PT" dirty="0">
                <a:sym typeface="Wingdings" panose="05000000000000000000" pitchFamily="2" charset="2"/>
              </a:rPr>
              <a:t>)</a:t>
            </a:r>
          </a:p>
          <a:p>
            <a:r>
              <a:rPr lang="pt-PT" dirty="0" err="1">
                <a:sym typeface="Wingdings" panose="05000000000000000000" pitchFamily="2" charset="2"/>
              </a:rPr>
              <a:t>Generate</a:t>
            </a:r>
            <a:r>
              <a:rPr lang="pt-PT" dirty="0">
                <a:sym typeface="Wingdings" panose="05000000000000000000" pitchFamily="2" charset="2"/>
              </a:rPr>
              <a:t> a </a:t>
            </a:r>
            <a:r>
              <a:rPr lang="pt-PT" dirty="0" err="1">
                <a:sym typeface="Wingdings" panose="05000000000000000000" pitchFamily="2" charset="2"/>
              </a:rPr>
              <a:t>quad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of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size</a:t>
            </a:r>
            <a:r>
              <a:rPr lang="pt-PT" dirty="0">
                <a:sym typeface="Wingdings" panose="05000000000000000000" pitchFamily="2" charset="2"/>
              </a:rPr>
              <a:t> s</a:t>
            </a:r>
          </a:p>
          <a:p>
            <a:r>
              <a:rPr lang="pt-PT" dirty="0" err="1">
                <a:sym typeface="Wingdings" panose="05000000000000000000" pitchFamily="2" charset="2"/>
              </a:rPr>
              <a:t>Filter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it</a:t>
            </a:r>
            <a:r>
              <a:rPr lang="pt-PT" dirty="0">
                <a:sym typeface="Wingdings" panose="05000000000000000000" pitchFamily="2" charset="2"/>
              </a:rPr>
              <a:t> in </a:t>
            </a:r>
            <a:r>
              <a:rPr lang="pt-PT" dirty="0" err="1">
                <a:sym typeface="Wingdings" panose="05000000000000000000" pitchFamily="2" charset="2"/>
              </a:rPr>
              <a:t>fragment</a:t>
            </a:r>
            <a:r>
              <a:rPr lang="pt-PT" dirty="0">
                <a:sym typeface="Wingdings" panose="05000000000000000000" pitchFamily="2" charset="2"/>
              </a:rPr>
              <a:t> </a:t>
            </a:r>
            <a:r>
              <a:rPr lang="pt-PT" dirty="0" err="1">
                <a:sym typeface="Wingdings" panose="05000000000000000000" pitchFamily="2" charset="2"/>
              </a:rPr>
              <a:t>shader</a:t>
            </a:r>
            <a:endParaRPr lang="pt-PT" dirty="0">
              <a:sym typeface="Wingdings" panose="05000000000000000000" pitchFamily="2" charset="2"/>
            </a:endParaRPr>
          </a:p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600B11-2DC8-4541-A79C-6FE5EF515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" t="476" r="3371" b="9125"/>
          <a:stretch/>
        </p:blipFill>
        <p:spPr>
          <a:xfrm>
            <a:off x="74428" y="255181"/>
            <a:ext cx="5706932" cy="3025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4D320A1-9C27-4F20-919C-904BF2767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" t="640" r="3424" b="5334"/>
          <a:stretch/>
        </p:blipFill>
        <p:spPr>
          <a:xfrm>
            <a:off x="95693" y="3370521"/>
            <a:ext cx="5667154" cy="31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208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DB1E2-2B1F-4294-98C7-EEE49080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32" y="0"/>
            <a:ext cx="12005926" cy="1071563"/>
          </a:xfrm>
        </p:spPr>
        <p:txBody>
          <a:bodyPr/>
          <a:lstStyle/>
          <a:p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version</a:t>
            </a:r>
            <a:r>
              <a:rPr lang="pt-PT" dirty="0"/>
              <a:t>: </a:t>
            </a:r>
            <a:r>
              <a:rPr lang="pt-PT" dirty="0" err="1"/>
              <a:t>Camera</a:t>
            </a:r>
            <a:r>
              <a:rPr lang="pt-PT" dirty="0"/>
              <a:t> </a:t>
            </a:r>
            <a:r>
              <a:rPr lang="pt-PT" dirty="0" err="1"/>
              <a:t>aligned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D66268-FBDE-4003-A895-FD902C81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097" y="912627"/>
            <a:ext cx="5933161" cy="563431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ED6445A-21C0-4055-B203-B4C4DA4F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32" y="912628"/>
            <a:ext cx="5165921" cy="56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27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2236-12B7-484D-8C0F-4CA09D3D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Phong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Shading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C2770-1F3E-3143-B003-88804B458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The first real shader people write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Per-pixel </a:t>
            </a:r>
            <a:r>
              <a:rPr lang="en-US" sz="1400" b="1" dirty="0">
                <a:latin typeface="+mn-lt"/>
                <a:ea typeface="+mn-ea"/>
              </a:rPr>
              <a:t>Blinn-</a:t>
            </a:r>
            <a:r>
              <a:rPr lang="en-US" sz="1400" b="1" dirty="0" err="1">
                <a:latin typeface="+mn-lt"/>
                <a:ea typeface="+mn-ea"/>
              </a:rPr>
              <a:t>Phong</a:t>
            </a:r>
            <a:r>
              <a:rPr lang="en-US" sz="1400" dirty="0">
                <a:latin typeface="+mn-lt"/>
                <a:ea typeface="+mn-ea"/>
              </a:rPr>
              <a:t> illumination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Just “</a:t>
            </a:r>
            <a:r>
              <a:rPr lang="en-US" sz="1400" dirty="0" err="1">
                <a:latin typeface="+mn-lt"/>
                <a:ea typeface="+mn-ea"/>
              </a:rPr>
              <a:t>Phong</a:t>
            </a:r>
            <a:r>
              <a:rPr lang="en-US" sz="1400" dirty="0">
                <a:latin typeface="+mn-lt"/>
                <a:ea typeface="+mn-ea"/>
              </a:rPr>
              <a:t>” is rarely used anymore. So when we say </a:t>
            </a:r>
            <a:r>
              <a:rPr lang="en-US" sz="1400" dirty="0" err="1">
                <a:latin typeface="+mn-lt"/>
                <a:ea typeface="+mn-ea"/>
              </a:rPr>
              <a:t>Phong</a:t>
            </a:r>
            <a:r>
              <a:rPr lang="en-US" sz="1400" dirty="0">
                <a:latin typeface="+mn-lt"/>
                <a:ea typeface="+mn-ea"/>
              </a:rPr>
              <a:t> we normally mean Blinn-</a:t>
            </a:r>
            <a:r>
              <a:rPr lang="en-US" sz="1400" dirty="0" err="1">
                <a:latin typeface="+mn-lt"/>
                <a:ea typeface="+mn-ea"/>
              </a:rPr>
              <a:t>Phong</a:t>
            </a:r>
            <a:endParaRPr lang="en-US" sz="1400" dirty="0"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Pass all material properties as vertex attributes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Interpolate the normal vector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In view/world coordinates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Properties of the light are uniform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ea typeface="+mn-ea"/>
              </a:rPr>
              <a:t>Since they're the same everywhere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B46DCF-205A-4CDE-B023-A0AB5D61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914306"/>
            <a:ext cx="6019331" cy="50261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456584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B3454-9AF0-4AF5-9417-08F919151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Surface-</a:t>
            </a:r>
            <a:r>
              <a:rPr lang="pt-PT" dirty="0" err="1"/>
              <a:t>aligned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BCF0B30-D360-4C14-8795-17758CAC1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797" y="1107282"/>
            <a:ext cx="7854837" cy="3270448"/>
          </a:xfrm>
        </p:spPr>
        <p:txBody>
          <a:bodyPr/>
          <a:lstStyle/>
          <a:p>
            <a:r>
              <a:rPr lang="pt-PT" dirty="0" err="1"/>
              <a:t>Small</a:t>
            </a:r>
            <a:r>
              <a:rPr lang="pt-PT" dirty="0"/>
              <a:t> </a:t>
            </a:r>
            <a:r>
              <a:rPr lang="pt-PT" dirty="0" err="1"/>
              <a:t>changes</a:t>
            </a:r>
            <a:r>
              <a:rPr lang="pt-PT" dirty="0"/>
              <a:t>:</a:t>
            </a:r>
          </a:p>
          <a:p>
            <a:r>
              <a:rPr lang="pt-PT" dirty="0" err="1"/>
              <a:t>Add</a:t>
            </a:r>
            <a:r>
              <a:rPr lang="pt-PT" dirty="0"/>
              <a:t> </a:t>
            </a:r>
            <a:r>
              <a:rPr lang="pt-PT" dirty="0" err="1"/>
              <a:t>tangents</a:t>
            </a:r>
            <a:r>
              <a:rPr lang="pt-PT" dirty="0"/>
              <a:t> as </a:t>
            </a:r>
            <a:r>
              <a:rPr lang="pt-PT" dirty="0" err="1"/>
              <a:t>parameters</a:t>
            </a:r>
            <a:r>
              <a:rPr lang="pt-PT" dirty="0"/>
              <a:t> </a:t>
            </a:r>
          </a:p>
          <a:p>
            <a:pPr lvl="1"/>
            <a:r>
              <a:rPr lang="pt-PT" dirty="0"/>
              <a:t>2 float3 per </a:t>
            </a:r>
            <a:r>
              <a:rPr lang="pt-PT" dirty="0" err="1"/>
              <a:t>point</a:t>
            </a:r>
            <a:r>
              <a:rPr lang="pt-PT" dirty="0"/>
              <a:t>:  more </a:t>
            </a:r>
            <a:r>
              <a:rPr lang="pt-PT" dirty="0" err="1"/>
              <a:t>bandwidth</a:t>
            </a:r>
            <a:endParaRPr lang="pt-PT" dirty="0"/>
          </a:p>
          <a:p>
            <a:pPr lvl="1"/>
            <a:r>
              <a:rPr lang="pt-PT" dirty="0" err="1"/>
              <a:t>Calculate</a:t>
            </a:r>
            <a:r>
              <a:rPr lang="pt-PT" dirty="0"/>
              <a:t> in real-time </a:t>
            </a:r>
          </a:p>
          <a:p>
            <a:pPr lvl="2"/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803746-0917-4508-8C68-85CF4786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17" y="3669393"/>
            <a:ext cx="9955014" cy="26673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03C2223-0157-4B96-ACD3-0CA42E9E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96" y="990260"/>
            <a:ext cx="2219635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198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317EA-7FCA-42F6-AAEF-66F896F9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Fragment shader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32FA523-0257-48DC-9A68-6F1AB2CC6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If you add UV to each emitted vertex, it gets interpolated over quad.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Useful to render circles instead of squares.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Or any other shape you like.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29D24B-99C3-46C9-AEE8-126954F8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816493"/>
            <a:ext cx="6019331" cy="5221768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99AE2A96-43B2-4E5E-9BFD-CCF1AAFA0C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85195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269B18-8799-424A-84F7-021BF983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different tangent vectors</a:t>
            </a:r>
          </a:p>
        </p:txBody>
      </p:sp>
      <p:pic>
        <p:nvPicPr>
          <p:cNvPr id="4" name="VisualComputerVideoSmall">
            <a:hlinkClick r:id="" action="ppaction://media"/>
            <a:extLst>
              <a:ext uri="{FF2B5EF4-FFF2-40B4-BE49-F238E27FC236}">
                <a16:creationId xmlns:a16="http://schemas.microsoft.com/office/drawing/2014/main" id="{951F7603-B94A-4B7D-B650-5AFBEDA6608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177" end="1910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7316" y="1520764"/>
            <a:ext cx="6780700" cy="381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46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50B1-3E52-DA46-94D8-4755DDCF7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latin typeface="+mj-lt"/>
                <a:ea typeface="+mj-ea"/>
                <a:cs typeface="+mj-cs"/>
              </a:rPr>
              <a:t>Fixed Function Pipeline</a:t>
            </a:r>
          </a:p>
        </p:txBody>
      </p:sp>
      <p:graphicFrame>
        <p:nvGraphicFramePr>
          <p:cNvPr id="44" name="Text Placeholder 2">
            <a:extLst>
              <a:ext uri="{FF2B5EF4-FFF2-40B4-BE49-F238E27FC236}">
                <a16:creationId xmlns:a16="http://schemas.microsoft.com/office/drawing/2014/main" id="{365C5C19-B297-4ED4-9F29-5CAFE9C4A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31139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8361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A1047-46AF-3A4A-9398-D096F143E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Gouraud vs. Phong Shading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ED5565-A34B-4698-9091-888252169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0" r="14169" b="-4"/>
          <a:stretch/>
        </p:blipFill>
        <p:spPr>
          <a:xfrm>
            <a:off x="429767" y="1721922"/>
            <a:ext cx="3419856" cy="45205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68891B-56C3-4D46-9A1D-FCBC6ACB2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5" r="16241" b="-4"/>
          <a:stretch/>
        </p:blipFill>
        <p:spPr>
          <a:xfrm>
            <a:off x="4226837" y="1721922"/>
            <a:ext cx="3420596" cy="4520560"/>
          </a:xfrm>
          <a:prstGeom prst="rect">
            <a:avLst/>
          </a:prstGeom>
        </p:spPr>
      </p:pic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54BF8-29E0-104D-9C7F-BD8E1939D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9348" y="2020824"/>
            <a:ext cx="2956060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Phong shading is the ideal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Every pixel computes its own lighting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But this is (was) expensive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Gouraud shading is a hack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Interpolate colour over each triangle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Much cheaper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But many fragments =&gt; many computations</a:t>
            </a: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B7B94F1C-5321-4283-BFCE-4EB16637F1F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86338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20F67CDB-4C81-4A2A-962F-A44EB315BCD2}"/>
              </a:ext>
            </a:extLst>
          </p:cNvPr>
          <p:cNvSpPr/>
          <p:nvPr/>
        </p:nvSpPr>
        <p:spPr>
          <a:xfrm>
            <a:off x="-14514" y="6539189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572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6B70-9432-4E27-B2B9-63F3B7B66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134" y="35719"/>
            <a:ext cx="11298865" cy="1071563"/>
          </a:xfrm>
        </p:spPr>
        <p:txBody>
          <a:bodyPr/>
          <a:lstStyle/>
          <a:p>
            <a:r>
              <a:rPr lang="en-GB" dirty="0"/>
              <a:t>Recap: </a:t>
            </a:r>
            <a:r>
              <a:rPr lang="pt-PT" dirty="0" err="1"/>
              <a:t>Blinn</a:t>
            </a:r>
            <a:r>
              <a:rPr lang="pt-PT" dirty="0"/>
              <a:t>-</a:t>
            </a:r>
            <a:r>
              <a:rPr lang="en-GB" dirty="0" err="1"/>
              <a:t>Phong</a:t>
            </a:r>
            <a:r>
              <a:rPr lang="en-GB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1AF2A4-DA4E-43AD-B595-98B3625DFB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906" y="1236575"/>
                <a:ext cx="10291043" cy="5331023"/>
              </a:xfrm>
            </p:spPr>
            <p:txBody>
              <a:bodyPr anchor="t"/>
              <a:lstStyle/>
              <a:p>
                <a:pPr marL="178587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𝑠𝑝𝑒𝑐𝑢𝑙𝑎𝑟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𝑑𝑖𝑓𝑓𝑢𝑠𝑒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𝑎𝑚𝑏𝑖𝑒𝑛𝑡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𝑒𝑚𝑖𝑡𝑡𝑒𝑑</m:t>
                          </m:r>
                        </m:sub>
                      </m:sSub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sz="2400" b="0" dirty="0"/>
              </a:p>
              <a:p>
                <a:pPr marL="178587" indent="0">
                  <a:lnSpc>
                    <a:spcPct val="100000"/>
                  </a:lnSpc>
                  <a:buNone/>
                </a:pPr>
                <a:r>
                  <a:rPr lang="en-GB" sz="2400" b="0" dirty="0"/>
                  <a:t>	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𝑠𝑝𝑒𝑐𝑢𝑙𝑎𝑟</m:t>
                        </m:r>
                      </m:sub>
                    </m:sSub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⃗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lang="en-GB" sz="2400" dirty="0"/>
                                  <m:t>⋅</m:t>
                                </m:r>
                                <m:sSub>
                                  <m:sSubPr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2400" i="1" dirty="0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2400" i="1" dirty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𝑠𝑝𝑒𝑐𝑢𝑙𝑎𝑟</m:t>
                            </m:r>
                          </m:sub>
                        </m:sSub>
                      </m:sup>
                    </m:sSup>
                  </m:oMath>
                </a14:m>
                <a:endParaRPr lang="en-GB" sz="2400" dirty="0"/>
              </a:p>
              <a:p>
                <a:pPr marL="178587" indent="0">
                  <a:lnSpc>
                    <a:spcPct val="100000"/>
                  </a:lnSpc>
                  <a:buNone/>
                </a:pPr>
                <a:r>
                  <a:rPr lang="en-GB" sz="2400" dirty="0"/>
                  <a:t>	        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𝑑𝑖𝑓𝑓𝑢𝑠𝑒</m:t>
                        </m:r>
                      </m:sub>
                    </m:sSub>
                    <m:f>
                      <m:f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sz="2400" dirty="0"/>
                          <m:t>⋅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GB" sz="24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 dirty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GB" sz="2400" dirty="0"/>
              </a:p>
              <a:p>
                <a:pPr marL="178587" indent="0">
                  <a:lnSpc>
                    <a:spcPct val="100000"/>
                  </a:lnSpc>
                  <a:buNone/>
                </a:pPr>
                <a:r>
                  <a:rPr lang="en-GB" sz="2400" b="0" dirty="0"/>
                  <a:t>	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𝑎𝑚𝑏𝑖𝑒𝑛𝑡</m:t>
                        </m:r>
                      </m:sub>
                    </m:sSub>
                  </m:oMath>
                </a14:m>
                <a:endParaRPr lang="en-GB" sz="2400" b="0" dirty="0"/>
              </a:p>
              <a:p>
                <a:pPr marL="178587" indent="0">
                  <a:lnSpc>
                    <a:spcPct val="100000"/>
                  </a:lnSpc>
                  <a:buNone/>
                </a:pPr>
                <a:r>
                  <a:rPr lang="en-GB" sz="2400" b="0" dirty="0"/>
                  <a:t>	       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𝑒𝑚𝑖𝑡𝑡𝑒𝑑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 marL="178587" indent="0">
                  <a:lnSpc>
                    <a:spcPct val="100000"/>
                  </a:lnSpc>
                  <a:buNone/>
                </a:pPr>
                <a:endParaRPr lang="en-GB" b="0" dirty="0"/>
              </a:p>
              <a:p>
                <a:pPr marL="178587" indent="0">
                  <a:lnSpc>
                    <a:spcPct val="100000"/>
                  </a:lnSpc>
                  <a:buNone/>
                </a:pPr>
                <a:endParaRPr lang="en-GB" b="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1AF2A4-DA4E-43AD-B595-98B3625DF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06" y="1236575"/>
                <a:ext cx="10291043" cy="53310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7912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9EF8C-FCA7-5349-8DE0-40390F1D7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0F405-DD72-A348-B5E9-C2BD22E72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pt-PT" dirty="0" err="1"/>
              <a:t>Blinn</a:t>
            </a:r>
            <a:r>
              <a:rPr lang="pt-PT" dirty="0"/>
              <a:t>-</a:t>
            </a:r>
            <a:r>
              <a:rPr lang="en-US" dirty="0" err="1">
                <a:latin typeface="+mn-lt"/>
                <a:ea typeface="+mn-ea"/>
              </a:rPr>
              <a:t>Phong</a:t>
            </a:r>
            <a:r>
              <a:rPr lang="en-US" dirty="0">
                <a:latin typeface="+mn-lt"/>
                <a:ea typeface="+mn-ea"/>
              </a:rPr>
              <a:t> shading in fragment shader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Needs as input: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Fragment (position implicit)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Normal (in WCS or VCS)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Light vector (ditto)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Material properties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So vertex shader has to pass them through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6E3DC567-E6A0-4A4F-90B6-EC7B12C5A27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F76607FF-46C4-42FB-9B09-63ECCCA13FDE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147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62D55-05E7-624E-9BD5-10573D8E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Vertex Shader Inputs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2236157-979B-49D6-8331-63F740A99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83448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15C36E2A-04CD-4D8A-8BE6-4A3A84B5930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5F255882-7A1C-410C-B348-A9AC9368F7D7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717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62D55-05E7-624E-9BD5-10573D8E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Vertex Shader Outputs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36014-47FA-7F42-8C1A-6A3878B1E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Vertex positions in NDCS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n-lt"/>
                <a:ea typeface="+mn-ea"/>
              </a:rPr>
              <a:t>Normals</a:t>
            </a:r>
            <a:r>
              <a:rPr lang="en-US" sz="2400" dirty="0">
                <a:latin typeface="+mn-lt"/>
                <a:ea typeface="+mn-ea"/>
              </a:rPr>
              <a:t> in VCS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Light vectors in VCS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Vertex colors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Texture coordinates</a:t>
            </a: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ECE49D44-EABC-4690-ACBE-9EAA48DB721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3">
            <a:extLst>
              <a:ext uri="{FF2B5EF4-FFF2-40B4-BE49-F238E27FC236}">
                <a16:creationId xmlns:a16="http://schemas.microsoft.com/office/drawing/2014/main" id="{153DF499-9F99-40B2-AB0B-4CB644645ADB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0743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A980-4BDC-4622-8A0C-DA10526D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Vertex Shader I/O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34773-6319-43CE-A505-497455C3A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15CB2-0F6F-4655-9CE8-D3B037B3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4" y="953386"/>
            <a:ext cx="84772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730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6077</TotalTime>
  <Words>550</Words>
  <Application>Microsoft Office PowerPoint</Application>
  <PresentationFormat>Widescreen</PresentationFormat>
  <Paragraphs>107</Paragraphs>
  <Slides>22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Gill Sans</vt:lpstr>
      <vt:lpstr>Arial</vt:lpstr>
      <vt:lpstr>Calibri</vt:lpstr>
      <vt:lpstr>Calisto MT</vt:lpstr>
      <vt:lpstr>Cambria</vt:lpstr>
      <vt:lpstr>Cambria Math</vt:lpstr>
      <vt:lpstr>Palatino Linotype</vt:lpstr>
      <vt:lpstr>Tema do Office</vt:lpstr>
      <vt:lpstr>Phong Shader</vt:lpstr>
      <vt:lpstr>Phong Shading</vt:lpstr>
      <vt:lpstr>Fixed Function Pipeline</vt:lpstr>
      <vt:lpstr>Gouraud vs. Phong Shading</vt:lpstr>
      <vt:lpstr>Recap: Blinn-Phong model</vt:lpstr>
      <vt:lpstr>Goal</vt:lpstr>
      <vt:lpstr>Vertex Shader Inputs</vt:lpstr>
      <vt:lpstr>Vertex Shader Outputs</vt:lpstr>
      <vt:lpstr>Vertex Shader I/O</vt:lpstr>
      <vt:lpstr>Vertex Shader Uniforms</vt:lpstr>
      <vt:lpstr>Vertex Shader Main()</vt:lpstr>
      <vt:lpstr>Raster Stage</vt:lpstr>
      <vt:lpstr>Fragment Shader I/O and Uniforms</vt:lpstr>
      <vt:lpstr>Fragment Shader Main(), I </vt:lpstr>
      <vt:lpstr>Fragment Shader Main(), II</vt:lpstr>
      <vt:lpstr>Blinn-Phong shader</vt:lpstr>
      <vt:lpstr>Extra exemple: Geometry Shader</vt:lpstr>
      <vt:lpstr>Surface-aligned splats</vt:lpstr>
      <vt:lpstr>Simple version: Camera aligned</vt:lpstr>
      <vt:lpstr>Surface-aligned</vt:lpstr>
      <vt:lpstr>Fragment shader</vt:lpstr>
      <vt:lpstr>Example of different tangent vectors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</cp:lastModifiedBy>
  <cp:revision>10</cp:revision>
  <dcterms:created xsi:type="dcterms:W3CDTF">2021-09-14T08:44:47Z</dcterms:created>
  <dcterms:modified xsi:type="dcterms:W3CDTF">2021-11-04T14:35:45Z</dcterms:modified>
</cp:coreProperties>
</file>